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
  </p:notesMasterIdLst>
  <p:handoutMasterIdLst>
    <p:handoutMasterId r:id="rId15"/>
  </p:handoutMasterIdLst>
  <p:sldIdLst>
    <p:sldId id="257" r:id="rId5"/>
    <p:sldId id="429" r:id="rId6"/>
    <p:sldId id="432" r:id="rId7"/>
    <p:sldId id="431" r:id="rId8"/>
    <p:sldId id="574" r:id="rId9"/>
    <p:sldId id="575" r:id="rId10"/>
    <p:sldId id="578" r:id="rId11"/>
    <p:sldId id="570" r:id="rId12"/>
    <p:sldId id="572" r:id="rId13"/>
  </p:sldIdLst>
  <p:sldSz cx="12192000" cy="6858000"/>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09" userDrawn="1">
          <p15:clr>
            <a:srgbClr val="A4A3A4"/>
          </p15:clr>
        </p15:guide>
        <p15:guide id="2" pos="210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Gutierrez" initials="KG" lastIdx="15" clrIdx="0">
    <p:extLst/>
  </p:cmAuthor>
  <p:cmAuthor id="2" name="Lower, Kate" initials="LK" lastIdx="6" clrIdx="1">
    <p:extLst/>
  </p:cmAuthor>
  <p:cmAuthor id="3" name="Hinsch Gylvin, Lykke" initials="HGL" lastIdx="54" clrIdx="2">
    <p:extLst/>
  </p:cmAuthor>
  <p:cmAuthor id="4" name="Franco, Pablo" initials="FP" lastIdx="3" clrIdx="3">
    <p:extLst/>
  </p:cmAuthor>
  <p:cmAuthor id="5" name="Read, Eleanor" initials="RE" lastIdx="2" clrIdx="4">
    <p:extLst/>
  </p:cmAuthor>
  <p:cmAuthor id="6" name="Hill Strathy, Mackenzie" initials="HSM" lastIdx="9" clrIdx="5">
    <p:extLst/>
  </p:cmAuthor>
  <p:cmAuthor id="7" name="Geldard, Timothy" initials="GT" lastIdx="3" clrIdx="6">
    <p:extLst/>
  </p:cmAuthor>
  <p:cmAuthor id="8" name="Mackenzie Hill Strathy" initials="MHS" lastIdx="2" clrIdx="7">
    <p:extLst/>
  </p:cmAuthor>
  <p:cmAuthor id="9" name="Involved Design" initials="ID" lastIdx="1" clrIdx="8">
    <p:extLst/>
  </p:cmAuthor>
  <p:cmAuthor id="10" name="Involved Design" initials="ID [2]" lastIdx="1" clrIdx="9">
    <p:extLst/>
  </p:cmAuthor>
  <p:cmAuthor id="11" name="Involved Design" initials="ID [3]" lastIdx="1" clrIdx="10">
    <p:extLst/>
  </p:cmAuthor>
  <p:cmAuthor id="12" name="Involved Design" initials="ID [4]" lastIdx="1" clrIdx="11">
    <p:extLst/>
  </p:cmAuthor>
  <p:cmAuthor id="13" name="Involved Design" initials="ID [4] [2]" lastIdx="1" clrIdx="12">
    <p:extLst/>
  </p:cmAuthor>
  <p:cmAuthor id="14" name="Involved Design" initials="ID [4] [2] [2]" lastIdx="1"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5B4"/>
    <a:srgbClr val="734B85"/>
    <a:srgbClr val="009487"/>
    <a:srgbClr val="F8DE9C"/>
    <a:srgbClr val="734B71"/>
    <a:srgbClr val="F0500D"/>
    <a:srgbClr val="F0800C"/>
    <a:srgbClr val="3CA583"/>
    <a:srgbClr val="2C9BB6"/>
    <a:srgbClr val="73497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6" autoAdjust="0"/>
    <p:restoredTop sz="87231" autoAdjust="0"/>
  </p:normalViewPr>
  <p:slideViewPr>
    <p:cSldViewPr snapToGrid="0" showGuides="1">
      <p:cViewPr varScale="1">
        <p:scale>
          <a:sx n="96" d="100"/>
          <a:sy n="96" d="100"/>
        </p:scale>
        <p:origin x="1422"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394"/>
    </p:cViewPr>
  </p:sorterViewPr>
  <p:notesViewPr>
    <p:cSldViewPr snapToGrid="0" showGuides="1">
      <p:cViewPr varScale="1">
        <p:scale>
          <a:sx n="45" d="100"/>
          <a:sy n="45" d="100"/>
        </p:scale>
        <p:origin x="2850" y="36"/>
      </p:cViewPr>
      <p:guideLst>
        <p:guide orient="horz" pos="3109"/>
        <p:guide pos="21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2CC84C-EA0B-4EC6-9A09-E1EF79394247}"/>
              </a:ext>
            </a:extLst>
          </p:cNvPr>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2FB60A88-7BAB-401C-8C03-25855EEB3037}"/>
              </a:ext>
            </a:extLst>
          </p:cNvPr>
          <p:cNvSpPr>
            <a:spLocks noGrp="1"/>
          </p:cNvSpPr>
          <p:nvPr>
            <p:ph type="dt" sz="quarter" idx="1"/>
          </p:nvPr>
        </p:nvSpPr>
        <p:spPr>
          <a:xfrm>
            <a:off x="3777607" y="0"/>
            <a:ext cx="2889938" cy="495348"/>
          </a:xfrm>
          <a:prstGeom prst="rect">
            <a:avLst/>
          </a:prstGeom>
        </p:spPr>
        <p:txBody>
          <a:bodyPr vert="horz" lIns="91440" tIns="45720" rIns="91440" bIns="45720" rtlCol="0"/>
          <a:lstStyle>
            <a:lvl1pPr algn="r">
              <a:defRPr sz="1200"/>
            </a:lvl1pPr>
          </a:lstStyle>
          <a:p>
            <a:fld id="{95C9A61D-2158-45D3-8A2A-3F28E918489A}" type="datetimeFigureOut">
              <a:rPr lang="en-GB" smtClean="0"/>
              <a:t>22/07/2019</a:t>
            </a:fld>
            <a:endParaRPr lang="en-GB" dirty="0"/>
          </a:p>
        </p:txBody>
      </p:sp>
      <p:sp>
        <p:nvSpPr>
          <p:cNvPr id="4" name="Footer Placeholder 3">
            <a:extLst>
              <a:ext uri="{FF2B5EF4-FFF2-40B4-BE49-F238E27FC236}">
                <a16:creationId xmlns:a16="http://schemas.microsoft.com/office/drawing/2014/main" id="{C161FC42-19B9-471D-BC13-34548C19013C}"/>
              </a:ext>
            </a:extLst>
          </p:cNvPr>
          <p:cNvSpPr>
            <a:spLocks noGrp="1"/>
          </p:cNvSpPr>
          <p:nvPr>
            <p:ph type="ftr" sz="quarter" idx="2"/>
          </p:nvPr>
        </p:nvSpPr>
        <p:spPr>
          <a:xfrm>
            <a:off x="0" y="9377317"/>
            <a:ext cx="2889938" cy="495347"/>
          </a:xfrm>
          <a:prstGeom prst="rect">
            <a:avLst/>
          </a:prstGeom>
        </p:spPr>
        <p:txBody>
          <a:bodyPr vert="horz" lIns="91440" tIns="45720" rIns="91440" bIns="45720" rtlCol="0" anchor="b"/>
          <a:lstStyle>
            <a:lvl1pPr algn="l">
              <a:defRPr sz="1200"/>
            </a:lvl1pPr>
          </a:lstStyle>
          <a:p>
            <a:r>
              <a:rPr lang="en-GB"/>
              <a:t>veeva number Z4-16033; Date of preparation: 03.04.2019; Date of Expiry: 03.04.2021</a:t>
            </a:r>
            <a:endParaRPr lang="en-GB" dirty="0"/>
          </a:p>
        </p:txBody>
      </p:sp>
      <p:sp>
        <p:nvSpPr>
          <p:cNvPr id="5" name="Slide Number Placeholder 4">
            <a:extLst>
              <a:ext uri="{FF2B5EF4-FFF2-40B4-BE49-F238E27FC236}">
                <a16:creationId xmlns:a16="http://schemas.microsoft.com/office/drawing/2014/main" id="{86FBBB86-1C34-4B6E-9512-BCFD1F395889}"/>
              </a:ext>
            </a:extLst>
          </p:cNvPr>
          <p:cNvSpPr>
            <a:spLocks noGrp="1"/>
          </p:cNvSpPr>
          <p:nvPr>
            <p:ph type="sldNum" sz="quarter" idx="3"/>
          </p:nvPr>
        </p:nvSpPr>
        <p:spPr>
          <a:xfrm>
            <a:off x="3777607" y="9377317"/>
            <a:ext cx="2889938" cy="495347"/>
          </a:xfrm>
          <a:prstGeom prst="rect">
            <a:avLst/>
          </a:prstGeom>
        </p:spPr>
        <p:txBody>
          <a:bodyPr vert="horz" lIns="91440" tIns="45720" rIns="91440" bIns="45720" rtlCol="0" anchor="b"/>
          <a:lstStyle>
            <a:lvl1pPr algn="r">
              <a:defRPr sz="1200"/>
            </a:lvl1pPr>
          </a:lstStyle>
          <a:p>
            <a:fld id="{A2CFE805-72A8-4CEE-B0DE-DF3966EB3EDA}" type="slidenum">
              <a:rPr lang="en-GB" smtClean="0"/>
              <a:t>‹#›</a:t>
            </a:fld>
            <a:endParaRPr lang="en-GB" dirty="0"/>
          </a:p>
        </p:txBody>
      </p:sp>
    </p:spTree>
    <p:extLst>
      <p:ext uri="{BB962C8B-B14F-4D97-AF65-F5344CB8AC3E}">
        <p14:creationId xmlns:p14="http://schemas.microsoft.com/office/powerpoint/2010/main" val="8811600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32E3852D-791A-405C-9B13-F308FE1C19E9}" type="datetimeFigureOut">
              <a:rPr lang="en-US" smtClean="0"/>
              <a:t>7/22/2019</a:t>
            </a:fld>
            <a:endParaRPr lang="en-US" dirty="0"/>
          </a:p>
        </p:txBody>
      </p:sp>
      <p:sp>
        <p:nvSpPr>
          <p:cNvPr id="4" name="Slide Image Placeholder 3"/>
          <p:cNvSpPr>
            <a:spLocks noGrp="1" noRot="1" noChangeAspect="1"/>
          </p:cNvSpPr>
          <p:nvPr>
            <p:ph type="sldImg" idx="2"/>
          </p:nvPr>
        </p:nvSpPr>
        <p:spPr>
          <a:xfrm>
            <a:off x="373063" y="1233488"/>
            <a:ext cx="5922962" cy="333216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r>
              <a:rPr lang="en-GB"/>
              <a:t>veeva number Z4-16033; Date of preparation: 03.04.2019; Date of Expiry: 03.04.2021</a:t>
            </a:r>
            <a:endParaRPr lang="en-US" dirty="0"/>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D962F8D7-AA4E-4356-B033-27885E727A3E}" type="slidenum">
              <a:rPr lang="en-US" smtClean="0"/>
              <a:t>‹#›</a:t>
            </a:fld>
            <a:endParaRPr lang="en-US" dirty="0"/>
          </a:p>
        </p:txBody>
      </p:sp>
    </p:spTree>
    <p:extLst>
      <p:ext uri="{BB962C8B-B14F-4D97-AF65-F5344CB8AC3E}">
        <p14:creationId xmlns:p14="http://schemas.microsoft.com/office/powerpoint/2010/main" val="106181093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62F8D7-AA4E-4356-B033-27885E727A3E}" type="slidenum">
              <a:rPr lang="en-US" smtClean="0"/>
              <a:t>3</a:t>
            </a:fld>
            <a:endParaRPr lang="en-US" dirty="0"/>
          </a:p>
        </p:txBody>
      </p:sp>
      <p:sp>
        <p:nvSpPr>
          <p:cNvPr id="5" name="Footer Placeholder 4">
            <a:extLst>
              <a:ext uri="{FF2B5EF4-FFF2-40B4-BE49-F238E27FC236}">
                <a16:creationId xmlns:a16="http://schemas.microsoft.com/office/drawing/2014/main" id="{E43EC7EB-797B-461D-BE9B-E178396C02BD}"/>
              </a:ext>
            </a:extLst>
          </p:cNvPr>
          <p:cNvSpPr>
            <a:spLocks noGrp="1"/>
          </p:cNvSpPr>
          <p:nvPr>
            <p:ph type="ftr" sz="quarter" idx="4"/>
          </p:nvPr>
        </p:nvSpPr>
        <p:spPr/>
        <p:txBody>
          <a:bodyPr/>
          <a:lstStyle/>
          <a:p>
            <a:r>
              <a:rPr lang="en-GB"/>
              <a:t>veeva number Z4-16033; Date of preparation: 03.04.2019; Date of Expiry: 03.04.2021</a:t>
            </a:r>
            <a:endParaRPr lang="en-US" dirty="0"/>
          </a:p>
        </p:txBody>
      </p:sp>
    </p:spTree>
    <p:extLst>
      <p:ext uri="{BB962C8B-B14F-4D97-AF65-F5344CB8AC3E}">
        <p14:creationId xmlns:p14="http://schemas.microsoft.com/office/powerpoint/2010/main" val="158265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10"/>
          </p:nvPr>
        </p:nvSpPr>
        <p:spPr/>
        <p:txBody>
          <a:bodyPr/>
          <a:lstStyle/>
          <a:p>
            <a:fld id="{D962F8D7-AA4E-4356-B033-27885E727A3E}" type="slidenum">
              <a:rPr lang="en-US" smtClean="0"/>
              <a:t>5</a:t>
            </a:fld>
            <a:endParaRPr lang="en-US" dirty="0"/>
          </a:p>
        </p:txBody>
      </p:sp>
      <p:sp>
        <p:nvSpPr>
          <p:cNvPr id="5" name="Footer Placeholder 4">
            <a:extLst>
              <a:ext uri="{FF2B5EF4-FFF2-40B4-BE49-F238E27FC236}">
                <a16:creationId xmlns:a16="http://schemas.microsoft.com/office/drawing/2014/main" id="{F06AE3D1-07A0-408A-9C33-7BA1867A4D04}"/>
              </a:ext>
            </a:extLst>
          </p:cNvPr>
          <p:cNvSpPr>
            <a:spLocks noGrp="1"/>
          </p:cNvSpPr>
          <p:nvPr>
            <p:ph type="ftr" sz="quarter" idx="4"/>
          </p:nvPr>
        </p:nvSpPr>
        <p:spPr/>
        <p:txBody>
          <a:bodyPr/>
          <a:lstStyle/>
          <a:p>
            <a:r>
              <a:rPr lang="en-GB"/>
              <a:t>veeva number Z4-16033; Date of preparation: 03.04.2019; Date of Expiry: 03.04.2021</a:t>
            </a:r>
            <a:endParaRPr lang="en-US" dirty="0"/>
          </a:p>
        </p:txBody>
      </p:sp>
    </p:spTree>
    <p:extLst>
      <p:ext uri="{BB962C8B-B14F-4D97-AF65-F5344CB8AC3E}">
        <p14:creationId xmlns:p14="http://schemas.microsoft.com/office/powerpoint/2010/main" val="165060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10"/>
          </p:nvPr>
        </p:nvSpPr>
        <p:spPr/>
        <p:txBody>
          <a:bodyPr/>
          <a:lstStyle/>
          <a:p>
            <a:fld id="{D962F8D7-AA4E-4356-B033-27885E727A3E}" type="slidenum">
              <a:rPr lang="en-US" smtClean="0"/>
              <a:t>6</a:t>
            </a:fld>
            <a:endParaRPr lang="en-US" dirty="0"/>
          </a:p>
        </p:txBody>
      </p:sp>
      <p:sp>
        <p:nvSpPr>
          <p:cNvPr id="5" name="Footer Placeholder 4">
            <a:extLst>
              <a:ext uri="{FF2B5EF4-FFF2-40B4-BE49-F238E27FC236}">
                <a16:creationId xmlns:a16="http://schemas.microsoft.com/office/drawing/2014/main" id="{98974E91-7AC5-4464-8A6A-B99753025B92}"/>
              </a:ext>
            </a:extLst>
          </p:cNvPr>
          <p:cNvSpPr>
            <a:spLocks noGrp="1"/>
          </p:cNvSpPr>
          <p:nvPr>
            <p:ph type="ftr" sz="quarter" idx="4"/>
          </p:nvPr>
        </p:nvSpPr>
        <p:spPr/>
        <p:txBody>
          <a:bodyPr/>
          <a:lstStyle/>
          <a:p>
            <a:r>
              <a:rPr lang="en-GB"/>
              <a:t>veeva number Z4-16033; Date of preparation: 03.04.2019; Date of Expiry: 03.04.2021</a:t>
            </a:r>
            <a:endParaRPr lang="en-US" dirty="0"/>
          </a:p>
        </p:txBody>
      </p:sp>
    </p:spTree>
    <p:extLst>
      <p:ext uri="{BB962C8B-B14F-4D97-AF65-F5344CB8AC3E}">
        <p14:creationId xmlns:p14="http://schemas.microsoft.com/office/powerpoint/2010/main" val="465170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62F8D7-AA4E-4356-B033-27885E727A3E}" type="slidenum">
              <a:rPr lang="en-US" smtClean="0"/>
              <a:t>7</a:t>
            </a:fld>
            <a:endParaRPr lang="en-US" dirty="0"/>
          </a:p>
        </p:txBody>
      </p:sp>
      <p:sp>
        <p:nvSpPr>
          <p:cNvPr id="5" name="Footer Placeholder 4">
            <a:extLst>
              <a:ext uri="{FF2B5EF4-FFF2-40B4-BE49-F238E27FC236}">
                <a16:creationId xmlns:a16="http://schemas.microsoft.com/office/drawing/2014/main" id="{175A096B-189D-444E-A6C4-F72D4927EECF}"/>
              </a:ext>
            </a:extLst>
          </p:cNvPr>
          <p:cNvSpPr>
            <a:spLocks noGrp="1"/>
          </p:cNvSpPr>
          <p:nvPr>
            <p:ph type="ftr" sz="quarter" idx="4"/>
          </p:nvPr>
        </p:nvSpPr>
        <p:spPr/>
        <p:txBody>
          <a:bodyPr/>
          <a:lstStyle/>
          <a:p>
            <a:r>
              <a:rPr lang="en-GB"/>
              <a:t>veeva number Z4-16033; Date of preparation: 03.04.2019; Date of Expiry: 03.04.2021</a:t>
            </a:r>
            <a:endParaRPr lang="en-US" dirty="0"/>
          </a:p>
        </p:txBody>
      </p:sp>
    </p:spTree>
    <p:extLst>
      <p:ext uri="{BB962C8B-B14F-4D97-AF65-F5344CB8AC3E}">
        <p14:creationId xmlns:p14="http://schemas.microsoft.com/office/powerpoint/2010/main" val="60711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62F8D7-AA4E-4356-B033-27885E727A3E}" type="slidenum">
              <a:rPr lang="en-US" smtClean="0"/>
              <a:t>8</a:t>
            </a:fld>
            <a:endParaRPr lang="en-US" dirty="0"/>
          </a:p>
        </p:txBody>
      </p:sp>
      <p:sp>
        <p:nvSpPr>
          <p:cNvPr id="5" name="Footer Placeholder 4">
            <a:extLst>
              <a:ext uri="{FF2B5EF4-FFF2-40B4-BE49-F238E27FC236}">
                <a16:creationId xmlns:a16="http://schemas.microsoft.com/office/drawing/2014/main" id="{B4B5D7DD-C480-4A70-98D3-5A301182E6F3}"/>
              </a:ext>
            </a:extLst>
          </p:cNvPr>
          <p:cNvSpPr>
            <a:spLocks noGrp="1"/>
          </p:cNvSpPr>
          <p:nvPr>
            <p:ph type="ftr" sz="quarter" idx="4"/>
          </p:nvPr>
        </p:nvSpPr>
        <p:spPr/>
        <p:txBody>
          <a:bodyPr/>
          <a:lstStyle/>
          <a:p>
            <a:r>
              <a:rPr lang="en-GB"/>
              <a:t>veeva number Z4-16033; Date of preparation: 03.04.2019; Date of Expiry: 03.04.2021</a:t>
            </a:r>
            <a:endParaRPr lang="en-US" dirty="0"/>
          </a:p>
        </p:txBody>
      </p:sp>
    </p:spTree>
    <p:extLst>
      <p:ext uri="{BB962C8B-B14F-4D97-AF65-F5344CB8AC3E}">
        <p14:creationId xmlns:p14="http://schemas.microsoft.com/office/powerpoint/2010/main" val="381172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2F8D7-AA4E-4356-B033-27885E727A3E}" type="slidenum">
              <a:rPr lang="en-US" smtClean="0"/>
              <a:t>9</a:t>
            </a:fld>
            <a:endParaRPr lang="en-US" dirty="0"/>
          </a:p>
        </p:txBody>
      </p:sp>
      <p:sp>
        <p:nvSpPr>
          <p:cNvPr id="5" name="Footer Placeholder 4">
            <a:extLst>
              <a:ext uri="{FF2B5EF4-FFF2-40B4-BE49-F238E27FC236}">
                <a16:creationId xmlns:a16="http://schemas.microsoft.com/office/drawing/2014/main" id="{39380FFF-10E1-431D-BFBE-C948C3D044BC}"/>
              </a:ext>
            </a:extLst>
          </p:cNvPr>
          <p:cNvSpPr>
            <a:spLocks noGrp="1"/>
          </p:cNvSpPr>
          <p:nvPr>
            <p:ph type="ftr" sz="quarter" idx="4"/>
          </p:nvPr>
        </p:nvSpPr>
        <p:spPr/>
        <p:txBody>
          <a:bodyPr/>
          <a:lstStyle/>
          <a:p>
            <a:r>
              <a:rPr lang="en-GB"/>
              <a:t>veeva number Z4-16033; Date of preparation: 03.04.2019; Date of Expiry: 03.04.2021</a:t>
            </a:r>
            <a:endParaRPr lang="en-US" dirty="0"/>
          </a:p>
        </p:txBody>
      </p:sp>
    </p:spTree>
    <p:extLst>
      <p:ext uri="{BB962C8B-B14F-4D97-AF65-F5344CB8AC3E}">
        <p14:creationId xmlns:p14="http://schemas.microsoft.com/office/powerpoint/2010/main" val="2545809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F73D8-9AF5-4A25-B452-D78A6022596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283176" y="-1"/>
            <a:ext cx="4686371" cy="5326743"/>
          </a:xfrm>
          <a:prstGeom prst="rect">
            <a:avLst/>
          </a:prstGeom>
        </p:spPr>
      </p:pic>
      <p:sp>
        <p:nvSpPr>
          <p:cNvPr id="5" name="Title 4">
            <a:extLst>
              <a:ext uri="{FF2B5EF4-FFF2-40B4-BE49-F238E27FC236}">
                <a16:creationId xmlns:a16="http://schemas.microsoft.com/office/drawing/2014/main" id="{7D9ED1D5-F5C6-4E6E-A375-CAA92E1BEC0F}"/>
              </a:ext>
            </a:extLst>
          </p:cNvPr>
          <p:cNvSpPr>
            <a:spLocks noGrp="1"/>
          </p:cNvSpPr>
          <p:nvPr>
            <p:ph type="title" hasCustomPrompt="1"/>
          </p:nvPr>
        </p:nvSpPr>
        <p:spPr>
          <a:xfrm>
            <a:off x="812800" y="1604508"/>
            <a:ext cx="6056086" cy="1325563"/>
          </a:xfrm>
          <a:prstGeom prst="rect">
            <a:avLst/>
          </a:prstGeom>
        </p:spPr>
        <p:txBody>
          <a:bodyPr lIns="0" anchor="b"/>
          <a:lstStyle>
            <a:lvl1pPr>
              <a:defRPr sz="3600" b="1" cap="none" baseline="0">
                <a:solidFill>
                  <a:schemeClr val="bg1"/>
                </a:solidFill>
              </a:defRPr>
            </a:lvl1pPr>
          </a:lstStyle>
          <a:p>
            <a:r>
              <a:rPr lang="en-US" dirty="0"/>
              <a:t>Add Text</a:t>
            </a:r>
          </a:p>
        </p:txBody>
      </p:sp>
      <p:sp>
        <p:nvSpPr>
          <p:cNvPr id="8" name="Text Placeholder 7">
            <a:extLst>
              <a:ext uri="{FF2B5EF4-FFF2-40B4-BE49-F238E27FC236}">
                <a16:creationId xmlns:a16="http://schemas.microsoft.com/office/drawing/2014/main" id="{324FC08C-432C-459C-8EEE-A2376F9E55CD}"/>
              </a:ext>
            </a:extLst>
          </p:cNvPr>
          <p:cNvSpPr>
            <a:spLocks noGrp="1"/>
          </p:cNvSpPr>
          <p:nvPr>
            <p:ph type="body" sz="quarter" idx="10"/>
          </p:nvPr>
        </p:nvSpPr>
        <p:spPr>
          <a:xfrm>
            <a:off x="812800" y="3089728"/>
            <a:ext cx="6081713" cy="1027113"/>
          </a:xfrm>
          <a:prstGeom prst="rect">
            <a:avLst/>
          </a:prstGeom>
        </p:spPr>
        <p:txBody>
          <a:bodyPr lIns="0"/>
          <a:lstStyle>
            <a:lvl1pPr marL="0" indent="0">
              <a:buNone/>
              <a:defRPr sz="2400" b="1">
                <a:solidFill>
                  <a:schemeClr val="accent1"/>
                </a:solidFill>
                <a:latin typeface="+mj-lt"/>
              </a:defRPr>
            </a:lvl1pPr>
          </a:lstStyle>
          <a:p>
            <a:pPr lvl="0"/>
            <a:r>
              <a:rPr lang="en-US" dirty="0"/>
              <a:t>Edit Master text styles</a:t>
            </a:r>
          </a:p>
        </p:txBody>
      </p:sp>
      <p:grpSp>
        <p:nvGrpSpPr>
          <p:cNvPr id="10" name="Group 4">
            <a:extLst>
              <a:ext uri="{FF2B5EF4-FFF2-40B4-BE49-F238E27FC236}">
                <a16:creationId xmlns:a16="http://schemas.microsoft.com/office/drawing/2014/main" id="{AED7B592-EFA8-4671-AD9A-CC611292B65C}"/>
              </a:ext>
            </a:extLst>
          </p:cNvPr>
          <p:cNvGrpSpPr>
            <a:grpSpLocks noChangeAspect="1"/>
          </p:cNvGrpSpPr>
          <p:nvPr userDrawn="1"/>
        </p:nvGrpSpPr>
        <p:grpSpPr bwMode="auto">
          <a:xfrm>
            <a:off x="685800" y="5736642"/>
            <a:ext cx="2529114" cy="533485"/>
            <a:chOff x="-128" y="-835"/>
            <a:chExt cx="3968" cy="837"/>
          </a:xfrm>
        </p:grpSpPr>
        <p:sp>
          <p:nvSpPr>
            <p:cNvPr id="12" name="Freeform 5">
              <a:extLst>
                <a:ext uri="{FF2B5EF4-FFF2-40B4-BE49-F238E27FC236}">
                  <a16:creationId xmlns:a16="http://schemas.microsoft.com/office/drawing/2014/main" id="{BF8BC164-5D74-477D-AFF7-0E700D94D09C}"/>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A291BB43-434C-4F94-9E2E-2B5C84AE3B41}"/>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B6D135E6-FED0-428D-BED5-AEC531498A3D}"/>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EE5C1932-8CEE-401D-9C3C-03BD53A3D6DD}"/>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
              <a:extLst>
                <a:ext uri="{FF2B5EF4-FFF2-40B4-BE49-F238E27FC236}">
                  <a16:creationId xmlns:a16="http://schemas.microsoft.com/office/drawing/2014/main" id="{B58487C6-88CF-485B-A42B-003C211AEA34}"/>
                </a:ext>
              </a:extLst>
            </p:cNvPr>
            <p:cNvSpPr>
              <a:spLocks noChangeArrowheads="1"/>
            </p:cNvSpPr>
            <p:nvPr userDrawn="1"/>
          </p:nvSpPr>
          <p:spPr bwMode="auto">
            <a:xfrm>
              <a:off x="2506" y="-607"/>
              <a:ext cx="61" cy="3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a:extLst>
                <a:ext uri="{FF2B5EF4-FFF2-40B4-BE49-F238E27FC236}">
                  <a16:creationId xmlns:a16="http://schemas.microsoft.com/office/drawing/2014/main" id="{0B0104B1-D6BF-4999-9DC5-331FDDB3ABE5}"/>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1">
              <a:extLst>
                <a:ext uri="{FF2B5EF4-FFF2-40B4-BE49-F238E27FC236}">
                  <a16:creationId xmlns:a16="http://schemas.microsoft.com/office/drawing/2014/main" id="{0243A3DE-BDB0-42EA-96C4-B793FEC660C4}"/>
                </a:ext>
              </a:extLst>
            </p:cNvPr>
            <p:cNvSpPr>
              <a:spLocks noChangeArrowheads="1"/>
            </p:cNvSpPr>
            <p:nvPr userDrawn="1"/>
          </p:nvSpPr>
          <p:spPr bwMode="auto">
            <a:xfrm>
              <a:off x="2967" y="-607"/>
              <a:ext cx="61" cy="3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a:extLst>
                <a:ext uri="{FF2B5EF4-FFF2-40B4-BE49-F238E27FC236}">
                  <a16:creationId xmlns:a16="http://schemas.microsoft.com/office/drawing/2014/main" id="{D7026894-F70D-44B4-BA3B-559093F2B8C3}"/>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a:extLst>
                <a:ext uri="{FF2B5EF4-FFF2-40B4-BE49-F238E27FC236}">
                  <a16:creationId xmlns:a16="http://schemas.microsoft.com/office/drawing/2014/main" id="{6EBA8C10-E123-4DF3-AFFD-6EDE38DE915F}"/>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a:extLst>
                <a:ext uri="{FF2B5EF4-FFF2-40B4-BE49-F238E27FC236}">
                  <a16:creationId xmlns:a16="http://schemas.microsoft.com/office/drawing/2014/main" id="{B83BBD2E-B714-4E21-BA32-162D3136FF2C}"/>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a:extLst>
                <a:ext uri="{FF2B5EF4-FFF2-40B4-BE49-F238E27FC236}">
                  <a16:creationId xmlns:a16="http://schemas.microsoft.com/office/drawing/2014/main" id="{A474481D-6012-488E-A5BF-7D6FB578F1D4}"/>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79096288"/>
      </p:ext>
    </p:extLst>
  </p:cSld>
  <p:clrMapOvr>
    <a:masterClrMapping/>
  </p:clrMapOvr>
  <p:extLst mod="1">
    <p:ext uri="{DCECCB84-F9BA-43D5-87BE-67443E8EF086}">
      <p15:sldGuideLst xmlns:p15="http://schemas.microsoft.com/office/powerpoint/2012/main">
        <p15:guide id="1" pos="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817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5364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197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953410" y="373214"/>
            <a:ext cx="4306848" cy="4286913"/>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083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4230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ustom Layout">
    <p:bg>
      <p:bgPr>
        <a:solidFill>
          <a:schemeClr val="accent1"/>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1B8C638-9B21-4DDC-89CC-CBBA7AB51586}"/>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61916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03E41E2B-5963-40D9-8D47-E5D203B899D2}"/>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67856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5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FB88149E-61BC-42EF-9ED3-0AD7838634A7}"/>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22811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6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4FC7D31C-76A1-4184-8A90-66F005AEDF1B}"/>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97194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7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3C022B68-5D37-463C-80B4-14913BDAED45}"/>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0549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61064F-1BFA-40B3-920A-4581543286DD}"/>
              </a:ext>
            </a:extLst>
          </p:cNvPr>
          <p:cNvSpPr/>
          <p:nvPr userDrawn="1"/>
        </p:nvSpPr>
        <p:spPr>
          <a:xfrm>
            <a:off x="0" y="0"/>
            <a:ext cx="12192000" cy="617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625D323-0B5E-4BB2-B4C1-F9BC3AB0AA90}"/>
              </a:ext>
            </a:extLst>
          </p:cNvPr>
          <p:cNvSpPr/>
          <p:nvPr userDrawn="1"/>
        </p:nvSpPr>
        <p:spPr>
          <a:xfrm>
            <a:off x="7439114" y="6444734"/>
            <a:ext cx="2775119" cy="230832"/>
          </a:xfrm>
          <a:prstGeom prst="rect">
            <a:avLst/>
          </a:prstGeom>
        </p:spPr>
        <p:txBody>
          <a:bodyPr wrap="none">
            <a:spAutoFit/>
          </a:bodyPr>
          <a:lstStyle/>
          <a:p>
            <a:pPr lvl="0"/>
            <a:r>
              <a:rPr lang="en-US" sz="900" dirty="0">
                <a:solidFill>
                  <a:schemeClr val="bg1">
                    <a:lumMod val="75000"/>
                  </a:schemeClr>
                </a:solidFill>
              </a:rPr>
              <a:t>Confidential Information for Internal Purposes Only</a:t>
            </a:r>
          </a:p>
        </p:txBody>
      </p:sp>
      <p:sp>
        <p:nvSpPr>
          <p:cNvPr id="4" name="Title 3">
            <a:extLst>
              <a:ext uri="{FF2B5EF4-FFF2-40B4-BE49-F238E27FC236}">
                <a16:creationId xmlns:a16="http://schemas.microsoft.com/office/drawing/2014/main" id="{8E6C72C5-97A1-4886-87DB-27337ACF1DA4}"/>
              </a:ext>
            </a:extLst>
          </p:cNvPr>
          <p:cNvSpPr>
            <a:spLocks noGrp="1"/>
          </p:cNvSpPr>
          <p:nvPr>
            <p:ph type="title"/>
          </p:nvPr>
        </p:nvSpPr>
        <p:spPr/>
        <p:txBody>
          <a:bodyPr/>
          <a:lstStyle>
            <a:lvl1pPr>
              <a:defRPr/>
            </a:lvl1pPr>
          </a:lstStyle>
          <a:p>
            <a:r>
              <a:rPr lang="en-US" dirty="0"/>
              <a:t>Click to edit Master title style</a:t>
            </a:r>
            <a:endParaRPr lang="en-GB" dirty="0"/>
          </a:p>
        </p:txBody>
      </p:sp>
    </p:spTree>
    <p:extLst>
      <p:ext uri="{BB962C8B-B14F-4D97-AF65-F5344CB8AC3E}">
        <p14:creationId xmlns:p14="http://schemas.microsoft.com/office/powerpoint/2010/main" val="304158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8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F167A65A-BFA6-435D-9AFF-472A54CE42B6}"/>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89372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34E62182-2B59-473C-A051-62D740D2377C}"/>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0517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0_Custom Layout">
    <p:bg>
      <p:bgPr>
        <a:solidFill>
          <a:schemeClr val="accent1"/>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4BD49F1E-49E4-4256-B999-C90D57611021}"/>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D2C1079F-D240-4DAB-B97A-60CAFF44C031}"/>
              </a:ext>
            </a:extLst>
          </p:cNvPr>
          <p:cNvSpPr/>
          <p:nvPr userDrawn="1"/>
        </p:nvSpPr>
        <p:spPr>
          <a:xfrm>
            <a:off x="10056771" y="6151603"/>
            <a:ext cx="2135231" cy="571500"/>
          </a:xfrm>
          <a:custGeom>
            <a:avLst/>
            <a:gdLst>
              <a:gd name="connsiteX0" fmla="*/ 285750 w 2135231"/>
              <a:gd name="connsiteY0" fmla="*/ 0 h 571500"/>
              <a:gd name="connsiteX1" fmla="*/ 2135231 w 2135231"/>
              <a:gd name="connsiteY1" fmla="*/ 0 h 571500"/>
              <a:gd name="connsiteX2" fmla="*/ 2135231 w 2135231"/>
              <a:gd name="connsiteY2" fmla="*/ 571500 h 571500"/>
              <a:gd name="connsiteX3" fmla="*/ 285750 w 2135231"/>
              <a:gd name="connsiteY3" fmla="*/ 571500 h 571500"/>
              <a:gd name="connsiteX4" fmla="*/ 0 w 2135231"/>
              <a:gd name="connsiteY4" fmla="*/ 285750 h 571500"/>
              <a:gd name="connsiteX5" fmla="*/ 285750 w 2135231"/>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231" h="571500">
                <a:moveTo>
                  <a:pt x="285750" y="0"/>
                </a:moveTo>
                <a:lnTo>
                  <a:pt x="2135231" y="0"/>
                </a:lnTo>
                <a:lnTo>
                  <a:pt x="2135231" y="571500"/>
                </a:lnTo>
                <a:lnTo>
                  <a:pt x="285750" y="571500"/>
                </a:lnTo>
                <a:cubicBezTo>
                  <a:pt x="127935" y="571500"/>
                  <a:pt x="0" y="443565"/>
                  <a:pt x="0" y="285750"/>
                </a:cubicBezTo>
                <a:cubicBezTo>
                  <a:pt x="0" y="127935"/>
                  <a:pt x="127935" y="0"/>
                  <a:pt x="2857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bg1"/>
                </a:solidFill>
              </a:defRPr>
            </a:lvl1pPr>
          </a:lstStyle>
          <a:p>
            <a:r>
              <a:rPr lang="en-US" dirty="0"/>
              <a:t>Click To Edit Master Title Style</a:t>
            </a:r>
          </a:p>
        </p:txBody>
      </p:sp>
      <p:sp>
        <p:nvSpPr>
          <p:cNvPr id="3" name="Oval 2">
            <a:extLst>
              <a:ext uri="{FF2B5EF4-FFF2-40B4-BE49-F238E27FC236}">
                <a16:creationId xmlns:a16="http://schemas.microsoft.com/office/drawing/2014/main" id="{50AAA4FC-50A0-474F-851E-78E46A7C1CA5}"/>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E55477-8A09-4A4B-BB8F-CEF1C2AD1C97}"/>
              </a:ext>
            </a:extLst>
          </p:cNvPr>
          <p:cNvSpPr/>
          <p:nvPr userDrawn="1"/>
        </p:nvSpPr>
        <p:spPr>
          <a:xfrm>
            <a:off x="819398" y="277943"/>
            <a:ext cx="4596902" cy="4508500"/>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C8B9CCA-52E7-42BE-904A-8E9EF638B1C9}"/>
              </a:ext>
            </a:extLst>
          </p:cNvPr>
          <p:cNvSpPr/>
          <p:nvPr userDrawn="1"/>
        </p:nvSpPr>
        <p:spPr>
          <a:xfrm>
            <a:off x="-762000" y="3182045"/>
            <a:ext cx="4610100" cy="4610098"/>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75FCC72-BA09-4990-A39F-D7FD28BA7AF3}"/>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382CC75-CC8C-4091-BF20-1D9E2A061131}"/>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A0C7B5C-0943-47DD-B89B-B7A09810ADCC}"/>
              </a:ext>
            </a:extLst>
          </p:cNvPr>
          <p:cNvGrpSpPr>
            <a:grpSpLocks noChangeAspect="1"/>
          </p:cNvGrpSpPr>
          <p:nvPr userDrawn="1"/>
        </p:nvGrpSpPr>
        <p:grpSpPr bwMode="auto">
          <a:xfrm>
            <a:off x="10319864" y="6283123"/>
            <a:ext cx="1414157" cy="298299"/>
            <a:chOff x="-128" y="-835"/>
            <a:chExt cx="3968" cy="837"/>
          </a:xfrm>
        </p:grpSpPr>
        <p:sp>
          <p:nvSpPr>
            <p:cNvPr id="68" name="Freeform 5">
              <a:extLst>
                <a:ext uri="{FF2B5EF4-FFF2-40B4-BE49-F238E27FC236}">
                  <a16:creationId xmlns:a16="http://schemas.microsoft.com/office/drawing/2014/main" id="{E002A5F3-BDBB-43EB-9BC0-20588E32293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a:extLst>
                <a:ext uri="{FF2B5EF4-FFF2-40B4-BE49-F238E27FC236}">
                  <a16:creationId xmlns:a16="http://schemas.microsoft.com/office/drawing/2014/main" id="{1A2DDD9B-E610-442F-8796-6900581B9FF3}"/>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a:extLst>
                <a:ext uri="{FF2B5EF4-FFF2-40B4-BE49-F238E27FC236}">
                  <a16:creationId xmlns:a16="http://schemas.microsoft.com/office/drawing/2014/main" id="{472D01E8-F4D8-49E6-9237-15247C60A6F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a:extLst>
                <a:ext uri="{FF2B5EF4-FFF2-40B4-BE49-F238E27FC236}">
                  <a16:creationId xmlns:a16="http://schemas.microsoft.com/office/drawing/2014/main" id="{634988C7-2B16-44AC-ADBA-778058E120D7}"/>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71">
              <a:extLst>
                <a:ext uri="{FF2B5EF4-FFF2-40B4-BE49-F238E27FC236}">
                  <a16:creationId xmlns:a16="http://schemas.microsoft.com/office/drawing/2014/main" id="{A07DE318-8955-4701-86D6-F072C6594119}"/>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a:extLst>
                <a:ext uri="{FF2B5EF4-FFF2-40B4-BE49-F238E27FC236}">
                  <a16:creationId xmlns:a16="http://schemas.microsoft.com/office/drawing/2014/main" id="{30B563D1-34CD-435D-8FAB-CC5309B94A1D}"/>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3">
              <a:extLst>
                <a:ext uri="{FF2B5EF4-FFF2-40B4-BE49-F238E27FC236}">
                  <a16:creationId xmlns:a16="http://schemas.microsoft.com/office/drawing/2014/main" id="{DD0EF7C4-A1AC-42E6-814A-A5538C828915}"/>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2">
              <a:extLst>
                <a:ext uri="{FF2B5EF4-FFF2-40B4-BE49-F238E27FC236}">
                  <a16:creationId xmlns:a16="http://schemas.microsoft.com/office/drawing/2014/main" id="{F75E59C3-FB48-413F-A86F-015A0ACA14C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a:extLst>
                <a:ext uri="{FF2B5EF4-FFF2-40B4-BE49-F238E27FC236}">
                  <a16:creationId xmlns:a16="http://schemas.microsoft.com/office/drawing/2014/main" id="{9D04B91A-5856-4311-BEF8-0CAEFA70AE86}"/>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4">
              <a:extLst>
                <a:ext uri="{FF2B5EF4-FFF2-40B4-BE49-F238E27FC236}">
                  <a16:creationId xmlns:a16="http://schemas.microsoft.com/office/drawing/2014/main" id="{9C606FFC-7ED1-4780-9535-6C5BA6D8E4C4}"/>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5">
              <a:extLst>
                <a:ext uri="{FF2B5EF4-FFF2-40B4-BE49-F238E27FC236}">
                  <a16:creationId xmlns:a16="http://schemas.microsoft.com/office/drawing/2014/main" id="{5393F159-0C2A-4D0F-A8D7-FABD2D090CA9}"/>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9679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7B064C-8473-4157-86C2-AE58E187876B}"/>
              </a:ext>
            </a:extLst>
          </p:cNvPr>
          <p:cNvSpPr/>
          <p:nvPr userDrawn="1"/>
        </p:nvSpPr>
        <p:spPr>
          <a:xfrm>
            <a:off x="1885950" y="2776538"/>
            <a:ext cx="1304925" cy="1304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3B5577-0C23-47A5-B937-6DD5BE2AF631}"/>
              </a:ext>
            </a:extLst>
          </p:cNvPr>
          <p:cNvSpPr/>
          <p:nvPr userDrawn="1"/>
        </p:nvSpPr>
        <p:spPr>
          <a:xfrm>
            <a:off x="3305175" y="2776538"/>
            <a:ext cx="1304925" cy="1304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FCDCEBB-CE36-4C9A-9284-0D73F503E742}"/>
              </a:ext>
            </a:extLst>
          </p:cNvPr>
          <p:cNvSpPr/>
          <p:nvPr userDrawn="1"/>
        </p:nvSpPr>
        <p:spPr>
          <a:xfrm>
            <a:off x="4724400" y="2776538"/>
            <a:ext cx="1304925" cy="13049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3403225-22F2-4D40-9054-387F7E7471A7}"/>
              </a:ext>
            </a:extLst>
          </p:cNvPr>
          <p:cNvSpPr/>
          <p:nvPr userDrawn="1"/>
        </p:nvSpPr>
        <p:spPr>
          <a:xfrm>
            <a:off x="6143625" y="2776538"/>
            <a:ext cx="1304925" cy="1304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CA587EF-5A8B-409E-A507-3CD2E575A931}"/>
              </a:ext>
            </a:extLst>
          </p:cNvPr>
          <p:cNvSpPr/>
          <p:nvPr userDrawn="1"/>
        </p:nvSpPr>
        <p:spPr>
          <a:xfrm>
            <a:off x="7572375" y="2776538"/>
            <a:ext cx="1304925" cy="1304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3CA6C1-C779-4379-AC10-899161FA39B3}"/>
              </a:ext>
            </a:extLst>
          </p:cNvPr>
          <p:cNvSpPr/>
          <p:nvPr userDrawn="1"/>
        </p:nvSpPr>
        <p:spPr>
          <a:xfrm>
            <a:off x="9001125" y="2776538"/>
            <a:ext cx="1304925" cy="1304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12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2B6B08A-10A7-4EC3-BE7F-0D33ABA08C2A}"/>
              </a:ext>
            </a:extLst>
          </p:cNvPr>
          <p:cNvGrpSpPr>
            <a:grpSpLocks noChangeAspect="1"/>
          </p:cNvGrpSpPr>
          <p:nvPr userDrawn="1"/>
        </p:nvGrpSpPr>
        <p:grpSpPr bwMode="auto">
          <a:xfrm>
            <a:off x="10319864" y="6384723"/>
            <a:ext cx="1414157" cy="298299"/>
            <a:chOff x="-128" y="-835"/>
            <a:chExt cx="3968" cy="837"/>
          </a:xfrm>
        </p:grpSpPr>
        <p:sp>
          <p:nvSpPr>
            <p:cNvPr id="3" name="Freeform 5">
              <a:extLst>
                <a:ext uri="{FF2B5EF4-FFF2-40B4-BE49-F238E27FC236}">
                  <a16:creationId xmlns:a16="http://schemas.microsoft.com/office/drawing/2014/main" id="{16349168-F0FE-4A6C-8A54-50BA0DF7E43A}"/>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Freeform 6">
              <a:extLst>
                <a:ext uri="{FF2B5EF4-FFF2-40B4-BE49-F238E27FC236}">
                  <a16:creationId xmlns:a16="http://schemas.microsoft.com/office/drawing/2014/main" id="{AA182130-CD9D-47FF-AE8B-9BE2364DD92C}"/>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7">
              <a:extLst>
                <a:ext uri="{FF2B5EF4-FFF2-40B4-BE49-F238E27FC236}">
                  <a16:creationId xmlns:a16="http://schemas.microsoft.com/office/drawing/2014/main" id="{8AECA9AA-1D06-4EEE-BA52-ABB318BEAADC}"/>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8">
              <a:extLst>
                <a:ext uri="{FF2B5EF4-FFF2-40B4-BE49-F238E27FC236}">
                  <a16:creationId xmlns:a16="http://schemas.microsoft.com/office/drawing/2014/main" id="{0A99E98C-EB52-479A-A38F-EC22183500C1}"/>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9">
              <a:extLst>
                <a:ext uri="{FF2B5EF4-FFF2-40B4-BE49-F238E27FC236}">
                  <a16:creationId xmlns:a16="http://schemas.microsoft.com/office/drawing/2014/main" id="{DF57E133-1035-4529-80C6-77CD070D6E1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10">
              <a:extLst>
                <a:ext uri="{FF2B5EF4-FFF2-40B4-BE49-F238E27FC236}">
                  <a16:creationId xmlns:a16="http://schemas.microsoft.com/office/drawing/2014/main" id="{684DCA74-F08D-443A-AB0C-242DD221239A}"/>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11">
              <a:extLst>
                <a:ext uri="{FF2B5EF4-FFF2-40B4-BE49-F238E27FC236}">
                  <a16:creationId xmlns:a16="http://schemas.microsoft.com/office/drawing/2014/main" id="{A045922E-632A-44B1-90E2-A4F124719CB0}"/>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2">
              <a:extLst>
                <a:ext uri="{FF2B5EF4-FFF2-40B4-BE49-F238E27FC236}">
                  <a16:creationId xmlns:a16="http://schemas.microsoft.com/office/drawing/2014/main" id="{3267B841-CFD7-4FE3-8AD9-AB49FA20D0BE}"/>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3">
              <a:extLst>
                <a:ext uri="{FF2B5EF4-FFF2-40B4-BE49-F238E27FC236}">
                  <a16:creationId xmlns:a16="http://schemas.microsoft.com/office/drawing/2014/main" id="{2E50211B-4ACE-4343-B58B-1E5A940EE032}"/>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4">
              <a:extLst>
                <a:ext uri="{FF2B5EF4-FFF2-40B4-BE49-F238E27FC236}">
                  <a16:creationId xmlns:a16="http://schemas.microsoft.com/office/drawing/2014/main" id="{C061C492-7188-4E37-BF8D-08A2CA3519F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5">
              <a:extLst>
                <a:ext uri="{FF2B5EF4-FFF2-40B4-BE49-F238E27FC236}">
                  <a16:creationId xmlns:a16="http://schemas.microsoft.com/office/drawing/2014/main" id="{79F39FFF-D43F-4608-8848-5F2D4D348473}"/>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a:extLst>
              <a:ext uri="{FF2B5EF4-FFF2-40B4-BE49-F238E27FC236}">
                <a16:creationId xmlns:a16="http://schemas.microsoft.com/office/drawing/2014/main" id="{2DDE6758-19E0-4982-B5DA-87B0BDAC5C94}"/>
              </a:ext>
            </a:extLst>
          </p:cNvPr>
          <p:cNvSpPr/>
          <p:nvPr userDrawn="1"/>
        </p:nvSpPr>
        <p:spPr>
          <a:xfrm>
            <a:off x="7439114" y="6444734"/>
            <a:ext cx="2775119" cy="230832"/>
          </a:xfrm>
          <a:prstGeom prst="rect">
            <a:avLst/>
          </a:prstGeom>
        </p:spPr>
        <p:txBody>
          <a:bodyPr wrap="none">
            <a:spAutoFit/>
          </a:bodyPr>
          <a:lstStyle/>
          <a:p>
            <a:pPr lvl="0"/>
            <a:r>
              <a:rPr lang="en-US" sz="900" dirty="0">
                <a:solidFill>
                  <a:schemeClr val="bg1">
                    <a:lumMod val="75000"/>
                  </a:schemeClr>
                </a:solidFill>
              </a:rPr>
              <a:t>Confidential Information for Internal Purposes Only</a:t>
            </a:r>
          </a:p>
        </p:txBody>
      </p:sp>
    </p:spTree>
    <p:extLst>
      <p:ext uri="{BB962C8B-B14F-4D97-AF65-F5344CB8AC3E}">
        <p14:creationId xmlns:p14="http://schemas.microsoft.com/office/powerpoint/2010/main" val="417765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62F124-5CB6-4F25-8CCA-8C1E99BCE1C6}"/>
              </a:ext>
            </a:extLst>
          </p:cNvPr>
          <p:cNvSpPr>
            <a:spLocks noGrp="1"/>
          </p:cNvSpPr>
          <p:nvPr>
            <p:ph type="body" sz="quarter" idx="10"/>
          </p:nvPr>
        </p:nvSpPr>
        <p:spPr>
          <a:xfrm>
            <a:off x="457200" y="6172200"/>
            <a:ext cx="9194800" cy="685800"/>
          </a:xfrm>
          <a:prstGeom prst="rect">
            <a:avLst/>
          </a:prstGeom>
        </p:spPr>
        <p:txBody>
          <a:bodyPr lIns="0" anchor="ctr"/>
          <a:lstStyle>
            <a:lvl1pPr marL="0" indent="0">
              <a:buNone/>
              <a:defRPr sz="800">
                <a:solidFill>
                  <a:schemeClr val="bg1">
                    <a:lumMod val="65000"/>
                  </a:schemeClr>
                </a:solidFill>
              </a:defRPr>
            </a:lvl1pPr>
          </a:lstStyle>
          <a:p>
            <a:pPr lvl="0"/>
            <a:endParaRPr lang="en-US" dirty="0"/>
          </a:p>
        </p:txBody>
      </p:sp>
      <p:sp>
        <p:nvSpPr>
          <p:cNvPr id="3" name="Rectangle 2">
            <a:extLst>
              <a:ext uri="{FF2B5EF4-FFF2-40B4-BE49-F238E27FC236}">
                <a16:creationId xmlns:a16="http://schemas.microsoft.com/office/drawing/2014/main" id="{6625D323-0B5E-4BB2-B4C1-F9BC3AB0AA90}"/>
              </a:ext>
            </a:extLst>
          </p:cNvPr>
          <p:cNvSpPr/>
          <p:nvPr userDrawn="1"/>
        </p:nvSpPr>
        <p:spPr>
          <a:xfrm>
            <a:off x="7439114" y="6444734"/>
            <a:ext cx="2775119" cy="230832"/>
          </a:xfrm>
          <a:prstGeom prst="rect">
            <a:avLst/>
          </a:prstGeom>
        </p:spPr>
        <p:txBody>
          <a:bodyPr wrap="none">
            <a:spAutoFit/>
          </a:bodyPr>
          <a:lstStyle/>
          <a:p>
            <a:pPr lvl="0"/>
            <a:r>
              <a:rPr lang="en-US" sz="900" dirty="0">
                <a:solidFill>
                  <a:schemeClr val="bg1">
                    <a:lumMod val="75000"/>
                  </a:schemeClr>
                </a:solidFill>
              </a:rPr>
              <a:t>Confidential Information for Internal Purposes Only</a:t>
            </a:r>
          </a:p>
        </p:txBody>
      </p:sp>
      <p:sp>
        <p:nvSpPr>
          <p:cNvPr id="4" name="Title 3">
            <a:extLst>
              <a:ext uri="{FF2B5EF4-FFF2-40B4-BE49-F238E27FC236}">
                <a16:creationId xmlns:a16="http://schemas.microsoft.com/office/drawing/2014/main" id="{8E6C72C5-97A1-4886-87DB-27337ACF1DA4}"/>
              </a:ext>
            </a:extLst>
          </p:cNvPr>
          <p:cNvSpPr>
            <a:spLocks noGrp="1"/>
          </p:cNvSpPr>
          <p:nvPr>
            <p:ph type="title"/>
          </p:nvPr>
        </p:nvSpPr>
        <p:spPr/>
        <p:txBody>
          <a:bodyPr/>
          <a:lstStyle>
            <a:lvl1pPr>
              <a:defRPr/>
            </a:lvl1pPr>
          </a:lstStyle>
          <a:p>
            <a:r>
              <a:rPr lang="en-US" dirty="0"/>
              <a:t>Click to edit Master title style</a:t>
            </a:r>
            <a:endParaRPr lang="en-GB" dirty="0"/>
          </a:p>
        </p:txBody>
      </p:sp>
    </p:spTree>
    <p:extLst>
      <p:ext uri="{BB962C8B-B14F-4D97-AF65-F5344CB8AC3E}">
        <p14:creationId xmlns:p14="http://schemas.microsoft.com/office/powerpoint/2010/main" val="3272265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542A7759-CC89-4BB9-824E-837CFDF7118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2715990"/>
          </a:xfrm>
          <a:prstGeom prst="rect">
            <a:avLst/>
          </a:prstGeom>
        </p:spPr>
      </p:pic>
      <p:sp>
        <p:nvSpPr>
          <p:cNvPr id="5" name="Text Placeholder 4">
            <a:extLst>
              <a:ext uri="{FF2B5EF4-FFF2-40B4-BE49-F238E27FC236}">
                <a16:creationId xmlns:a16="http://schemas.microsoft.com/office/drawing/2014/main" id="{1962F124-5CB6-4F25-8CCA-8C1E99BCE1C6}"/>
              </a:ext>
            </a:extLst>
          </p:cNvPr>
          <p:cNvSpPr>
            <a:spLocks noGrp="1"/>
          </p:cNvSpPr>
          <p:nvPr>
            <p:ph type="body" sz="quarter" idx="10"/>
          </p:nvPr>
        </p:nvSpPr>
        <p:spPr>
          <a:xfrm>
            <a:off x="457200" y="6172200"/>
            <a:ext cx="9194800" cy="685800"/>
          </a:xfrm>
          <a:prstGeom prst="rect">
            <a:avLst/>
          </a:prstGeom>
        </p:spPr>
        <p:txBody>
          <a:bodyPr lIns="0" anchor="ctr"/>
          <a:lstStyle>
            <a:lvl1pPr marL="0" indent="0">
              <a:buNone/>
              <a:defRPr sz="800">
                <a:solidFill>
                  <a:schemeClr val="bg1">
                    <a:lumMod val="65000"/>
                  </a:schemeClr>
                </a:solidFill>
              </a:defRPr>
            </a:lvl1pPr>
          </a:lstStyle>
          <a:p>
            <a:pPr lvl="0"/>
            <a:endParaRPr lang="en-US" dirty="0"/>
          </a:p>
        </p:txBody>
      </p:sp>
      <p:sp>
        <p:nvSpPr>
          <p:cNvPr id="3" name="Rectangle 2">
            <a:extLst>
              <a:ext uri="{FF2B5EF4-FFF2-40B4-BE49-F238E27FC236}">
                <a16:creationId xmlns:a16="http://schemas.microsoft.com/office/drawing/2014/main" id="{6625D323-0B5E-4BB2-B4C1-F9BC3AB0AA90}"/>
              </a:ext>
            </a:extLst>
          </p:cNvPr>
          <p:cNvSpPr/>
          <p:nvPr userDrawn="1"/>
        </p:nvSpPr>
        <p:spPr>
          <a:xfrm>
            <a:off x="7439114" y="6444734"/>
            <a:ext cx="2775119" cy="230832"/>
          </a:xfrm>
          <a:prstGeom prst="rect">
            <a:avLst/>
          </a:prstGeom>
        </p:spPr>
        <p:txBody>
          <a:bodyPr wrap="none">
            <a:spAutoFit/>
          </a:bodyPr>
          <a:lstStyle/>
          <a:p>
            <a:pPr lvl="0"/>
            <a:r>
              <a:rPr lang="en-US" sz="900" dirty="0">
                <a:solidFill>
                  <a:schemeClr val="bg1">
                    <a:lumMod val="75000"/>
                  </a:schemeClr>
                </a:solidFill>
              </a:rPr>
              <a:t>Confidential Information for Internal Purposes Only</a:t>
            </a:r>
          </a:p>
        </p:txBody>
      </p:sp>
      <p:sp>
        <p:nvSpPr>
          <p:cNvPr id="4" name="Rectangle 3">
            <a:extLst>
              <a:ext uri="{FF2B5EF4-FFF2-40B4-BE49-F238E27FC236}">
                <a16:creationId xmlns:a16="http://schemas.microsoft.com/office/drawing/2014/main" id="{7FD38603-A000-4893-864D-735D91A86B29}"/>
              </a:ext>
            </a:extLst>
          </p:cNvPr>
          <p:cNvSpPr/>
          <p:nvPr userDrawn="1"/>
        </p:nvSpPr>
        <p:spPr>
          <a:xfrm>
            <a:off x="0" y="0"/>
            <a:ext cx="12192000" cy="271599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E3EB2-8984-4734-83E7-C480992D9E5C}"/>
              </a:ext>
            </a:extLst>
          </p:cNvPr>
          <p:cNvSpPr>
            <a:spLocks noGrp="1"/>
          </p:cNvSpPr>
          <p:nvPr>
            <p:ph type="title" hasCustomPrompt="1"/>
          </p:nvPr>
        </p:nvSpPr>
        <p:spPr/>
        <p:txBody>
          <a:bodyPr/>
          <a:lstStyle>
            <a:lvl1pPr>
              <a:defRPr sz="2800" cap="none" baseline="0">
                <a:solidFill>
                  <a:schemeClr val="bg1"/>
                </a:solidFill>
              </a:defRPr>
            </a:lvl1pPr>
          </a:lstStyle>
          <a:p>
            <a:r>
              <a:rPr lang="en-US" dirty="0"/>
              <a:t>Click To Edit Master Title Style</a:t>
            </a:r>
          </a:p>
        </p:txBody>
      </p:sp>
      <p:grpSp>
        <p:nvGrpSpPr>
          <p:cNvPr id="7" name="Group 4">
            <a:extLst>
              <a:ext uri="{FF2B5EF4-FFF2-40B4-BE49-F238E27FC236}">
                <a16:creationId xmlns:a16="http://schemas.microsoft.com/office/drawing/2014/main" id="{B4128DDD-3172-4261-B167-11C13BF203B7}"/>
              </a:ext>
            </a:extLst>
          </p:cNvPr>
          <p:cNvGrpSpPr>
            <a:grpSpLocks noChangeAspect="1"/>
          </p:cNvGrpSpPr>
          <p:nvPr userDrawn="1"/>
        </p:nvGrpSpPr>
        <p:grpSpPr bwMode="auto">
          <a:xfrm>
            <a:off x="10319864" y="6384723"/>
            <a:ext cx="1414157" cy="298299"/>
            <a:chOff x="-128" y="-835"/>
            <a:chExt cx="3968" cy="837"/>
          </a:xfrm>
        </p:grpSpPr>
        <p:sp>
          <p:nvSpPr>
            <p:cNvPr id="8" name="Freeform 5">
              <a:extLst>
                <a:ext uri="{FF2B5EF4-FFF2-40B4-BE49-F238E27FC236}">
                  <a16:creationId xmlns:a16="http://schemas.microsoft.com/office/drawing/2014/main" id="{CCFA5C06-8808-4139-993F-8354F05B6E81}"/>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8B62E1ED-1CDE-412F-BCC1-12A1B23BC30E}"/>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31EC360D-0A10-4353-A9AB-508F9C7EF35B}"/>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613B749B-487A-4DDD-AD4A-9CA77886BBD5}"/>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9">
              <a:extLst>
                <a:ext uri="{FF2B5EF4-FFF2-40B4-BE49-F238E27FC236}">
                  <a16:creationId xmlns:a16="http://schemas.microsoft.com/office/drawing/2014/main" id="{A63A8412-BD17-4961-8CFA-25AE046BCC85}"/>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BF1EF6A3-AE29-40AA-8033-998B0E516AAC}"/>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1">
              <a:extLst>
                <a:ext uri="{FF2B5EF4-FFF2-40B4-BE49-F238E27FC236}">
                  <a16:creationId xmlns:a16="http://schemas.microsoft.com/office/drawing/2014/main" id="{D42CCDF1-AD15-4B15-AFBA-1AAC4D7F84F2}"/>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AF54EFFB-90E4-4712-A1A0-E1D46B145635}"/>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3B12AE31-870A-43CD-BDB4-7A5E0CB844A0}"/>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4">
              <a:extLst>
                <a:ext uri="{FF2B5EF4-FFF2-40B4-BE49-F238E27FC236}">
                  <a16:creationId xmlns:a16="http://schemas.microsoft.com/office/drawing/2014/main" id="{4C0DA87B-27EF-41AB-9BAA-EB13ED0E3C27}"/>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a:extLst>
                <a:ext uri="{FF2B5EF4-FFF2-40B4-BE49-F238E27FC236}">
                  <a16:creationId xmlns:a16="http://schemas.microsoft.com/office/drawing/2014/main" id="{FAA98E34-F52F-4342-8B2B-BF5A39FC494E}"/>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a:extLst>
              <a:ext uri="{FF2B5EF4-FFF2-40B4-BE49-F238E27FC236}">
                <a16:creationId xmlns:a16="http://schemas.microsoft.com/office/drawing/2014/main" id="{F521DB75-CF6D-4C47-9FDE-07A05269EB38}"/>
              </a:ext>
            </a:extLst>
          </p:cNvPr>
          <p:cNvSpPr/>
          <p:nvPr userDrawn="1"/>
        </p:nvSpPr>
        <p:spPr>
          <a:xfrm>
            <a:off x="11548389" y="183356"/>
            <a:ext cx="460255"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58E1668-DB85-47A3-AD5B-D6ABB1C9D492}" type="slidenum">
              <a:rPr lang="en-US" sz="1000" smtClean="0">
                <a:solidFill>
                  <a:schemeClr val="tx2"/>
                </a:solidFill>
              </a:rPr>
              <a:t>‹#›</a:t>
            </a:fld>
            <a:endParaRPr lang="en-US" dirty="0">
              <a:solidFill>
                <a:schemeClr val="tx2"/>
              </a:solidFill>
            </a:endParaRPr>
          </a:p>
        </p:txBody>
      </p:sp>
      <p:grpSp>
        <p:nvGrpSpPr>
          <p:cNvPr id="20" name="Group 4">
            <a:extLst>
              <a:ext uri="{FF2B5EF4-FFF2-40B4-BE49-F238E27FC236}">
                <a16:creationId xmlns:a16="http://schemas.microsoft.com/office/drawing/2014/main" id="{69317949-29FB-4351-8B98-56D0B8F9F8BE}"/>
              </a:ext>
            </a:extLst>
          </p:cNvPr>
          <p:cNvGrpSpPr>
            <a:grpSpLocks noChangeAspect="1"/>
          </p:cNvGrpSpPr>
          <p:nvPr userDrawn="1"/>
        </p:nvGrpSpPr>
        <p:grpSpPr bwMode="auto">
          <a:xfrm>
            <a:off x="10958514" y="-414338"/>
            <a:ext cx="1639887" cy="1641475"/>
            <a:chOff x="6903" y="-261"/>
            <a:chExt cx="1033" cy="1034"/>
          </a:xfrm>
        </p:grpSpPr>
        <p:sp>
          <p:nvSpPr>
            <p:cNvPr id="21" name="Freeform 5">
              <a:extLst>
                <a:ext uri="{FF2B5EF4-FFF2-40B4-BE49-F238E27FC236}">
                  <a16:creationId xmlns:a16="http://schemas.microsoft.com/office/drawing/2014/main" id="{F9C44668-7EC4-46A1-9167-843828B9B674}"/>
                </a:ext>
              </a:extLst>
            </p:cNvPr>
            <p:cNvSpPr>
              <a:spLocks/>
            </p:cNvSpPr>
            <p:nvPr userDrawn="1"/>
          </p:nvSpPr>
          <p:spPr bwMode="auto">
            <a:xfrm>
              <a:off x="7097" y="-66"/>
              <a:ext cx="645" cy="644"/>
            </a:xfrm>
            <a:custGeom>
              <a:avLst/>
              <a:gdLst>
                <a:gd name="T0" fmla="*/ 617 w 633"/>
                <a:gd name="T1" fmla="*/ 288 h 633"/>
                <a:gd name="T2" fmla="*/ 345 w 633"/>
                <a:gd name="T3" fmla="*/ 617 h 633"/>
                <a:gd name="T4" fmla="*/ 16 w 633"/>
                <a:gd name="T5" fmla="*/ 345 h 633"/>
                <a:gd name="T6" fmla="*/ 288 w 633"/>
                <a:gd name="T7" fmla="*/ 16 h 633"/>
                <a:gd name="T8" fmla="*/ 617 w 633"/>
                <a:gd name="T9" fmla="*/ 288 h 633"/>
              </a:gdLst>
              <a:ahLst/>
              <a:cxnLst>
                <a:cxn ang="0">
                  <a:pos x="T0" y="T1"/>
                </a:cxn>
                <a:cxn ang="0">
                  <a:pos x="T2" y="T3"/>
                </a:cxn>
                <a:cxn ang="0">
                  <a:pos x="T4" y="T5"/>
                </a:cxn>
                <a:cxn ang="0">
                  <a:pos x="T6" y="T7"/>
                </a:cxn>
                <a:cxn ang="0">
                  <a:pos x="T8" y="T9"/>
                </a:cxn>
              </a:cxnLst>
              <a:rect l="0" t="0" r="r" b="b"/>
              <a:pathLst>
                <a:path w="633" h="633">
                  <a:moveTo>
                    <a:pt x="617" y="288"/>
                  </a:moveTo>
                  <a:cubicBezTo>
                    <a:pt x="633" y="454"/>
                    <a:pt x="511" y="601"/>
                    <a:pt x="345" y="617"/>
                  </a:cubicBezTo>
                  <a:cubicBezTo>
                    <a:pt x="179" y="633"/>
                    <a:pt x="32" y="511"/>
                    <a:pt x="16" y="345"/>
                  </a:cubicBezTo>
                  <a:cubicBezTo>
                    <a:pt x="0" y="179"/>
                    <a:pt x="122" y="32"/>
                    <a:pt x="288" y="16"/>
                  </a:cubicBezTo>
                  <a:cubicBezTo>
                    <a:pt x="454" y="0"/>
                    <a:pt x="601" y="122"/>
                    <a:pt x="617" y="28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6">
              <a:extLst>
                <a:ext uri="{FF2B5EF4-FFF2-40B4-BE49-F238E27FC236}">
                  <a16:creationId xmlns:a16="http://schemas.microsoft.com/office/drawing/2014/main" id="{C7E9DEEB-E344-45A7-808C-809E6ACBE6B9}"/>
                </a:ext>
              </a:extLst>
            </p:cNvPr>
            <p:cNvSpPr>
              <a:spLocks/>
            </p:cNvSpPr>
            <p:nvPr userDrawn="1"/>
          </p:nvSpPr>
          <p:spPr bwMode="auto">
            <a:xfrm>
              <a:off x="7110" y="-54"/>
              <a:ext cx="619" cy="620"/>
            </a:xfrm>
            <a:custGeom>
              <a:avLst/>
              <a:gdLst>
                <a:gd name="T0" fmla="*/ 605 w 609"/>
                <a:gd name="T1" fmla="*/ 276 h 609"/>
                <a:gd name="T2" fmla="*/ 603 w 609"/>
                <a:gd name="T3" fmla="*/ 276 h 609"/>
                <a:gd name="T4" fmla="*/ 604 w 609"/>
                <a:gd name="T5" fmla="*/ 305 h 609"/>
                <a:gd name="T6" fmla="*/ 333 w 609"/>
                <a:gd name="T7" fmla="*/ 603 h 609"/>
                <a:gd name="T8" fmla="*/ 304 w 609"/>
                <a:gd name="T9" fmla="*/ 604 h 609"/>
                <a:gd name="T10" fmla="*/ 7 w 609"/>
                <a:gd name="T11" fmla="*/ 333 h 609"/>
                <a:gd name="T12" fmla="*/ 5 w 609"/>
                <a:gd name="T13" fmla="*/ 304 h 609"/>
                <a:gd name="T14" fmla="*/ 276 w 609"/>
                <a:gd name="T15" fmla="*/ 7 h 609"/>
                <a:gd name="T16" fmla="*/ 305 w 609"/>
                <a:gd name="T17" fmla="*/ 5 h 609"/>
                <a:gd name="T18" fmla="*/ 603 w 609"/>
                <a:gd name="T19" fmla="*/ 276 h 609"/>
                <a:gd name="T20" fmla="*/ 605 w 609"/>
                <a:gd name="T21" fmla="*/ 276 h 609"/>
                <a:gd name="T22" fmla="*/ 608 w 609"/>
                <a:gd name="T23" fmla="*/ 276 h 609"/>
                <a:gd name="T24" fmla="*/ 305 w 609"/>
                <a:gd name="T25" fmla="*/ 0 h 609"/>
                <a:gd name="T26" fmla="*/ 276 w 609"/>
                <a:gd name="T27" fmla="*/ 1 h 609"/>
                <a:gd name="T28" fmla="*/ 0 w 609"/>
                <a:gd name="T29" fmla="*/ 304 h 609"/>
                <a:gd name="T30" fmla="*/ 1 w 609"/>
                <a:gd name="T31" fmla="*/ 334 h 609"/>
                <a:gd name="T32" fmla="*/ 304 w 609"/>
                <a:gd name="T33" fmla="*/ 609 h 609"/>
                <a:gd name="T34" fmla="*/ 334 w 609"/>
                <a:gd name="T35" fmla="*/ 608 h 609"/>
                <a:gd name="T36" fmla="*/ 609 w 609"/>
                <a:gd name="T37" fmla="*/ 305 h 609"/>
                <a:gd name="T38" fmla="*/ 608 w 609"/>
                <a:gd name="T39" fmla="*/ 276 h 609"/>
                <a:gd name="T40" fmla="*/ 605 w 609"/>
                <a:gd name="T41" fmla="*/ 276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605" y="276"/>
                  </a:moveTo>
                  <a:cubicBezTo>
                    <a:pt x="603" y="276"/>
                    <a:pt x="603" y="276"/>
                    <a:pt x="603" y="276"/>
                  </a:cubicBezTo>
                  <a:cubicBezTo>
                    <a:pt x="603" y="286"/>
                    <a:pt x="604" y="295"/>
                    <a:pt x="604" y="305"/>
                  </a:cubicBezTo>
                  <a:cubicBezTo>
                    <a:pt x="604" y="457"/>
                    <a:pt x="488" y="588"/>
                    <a:pt x="333" y="603"/>
                  </a:cubicBezTo>
                  <a:cubicBezTo>
                    <a:pt x="323" y="603"/>
                    <a:pt x="314" y="604"/>
                    <a:pt x="304" y="604"/>
                  </a:cubicBezTo>
                  <a:cubicBezTo>
                    <a:pt x="152" y="604"/>
                    <a:pt x="21" y="488"/>
                    <a:pt x="7" y="333"/>
                  </a:cubicBezTo>
                  <a:cubicBezTo>
                    <a:pt x="6" y="323"/>
                    <a:pt x="5" y="314"/>
                    <a:pt x="5" y="304"/>
                  </a:cubicBezTo>
                  <a:cubicBezTo>
                    <a:pt x="5" y="152"/>
                    <a:pt x="121" y="22"/>
                    <a:pt x="276" y="7"/>
                  </a:cubicBezTo>
                  <a:cubicBezTo>
                    <a:pt x="286" y="6"/>
                    <a:pt x="295" y="5"/>
                    <a:pt x="305" y="5"/>
                  </a:cubicBezTo>
                  <a:cubicBezTo>
                    <a:pt x="457" y="5"/>
                    <a:pt x="588" y="121"/>
                    <a:pt x="603" y="276"/>
                  </a:cubicBezTo>
                  <a:cubicBezTo>
                    <a:pt x="605" y="276"/>
                    <a:pt x="605" y="276"/>
                    <a:pt x="605" y="276"/>
                  </a:cubicBezTo>
                  <a:cubicBezTo>
                    <a:pt x="608" y="276"/>
                    <a:pt x="608" y="276"/>
                    <a:pt x="608" y="276"/>
                  </a:cubicBezTo>
                  <a:cubicBezTo>
                    <a:pt x="593" y="118"/>
                    <a:pt x="460" y="0"/>
                    <a:pt x="305" y="0"/>
                  </a:cubicBezTo>
                  <a:cubicBezTo>
                    <a:pt x="295" y="0"/>
                    <a:pt x="285" y="0"/>
                    <a:pt x="276" y="1"/>
                  </a:cubicBezTo>
                  <a:cubicBezTo>
                    <a:pt x="118" y="16"/>
                    <a:pt x="0" y="149"/>
                    <a:pt x="0" y="304"/>
                  </a:cubicBezTo>
                  <a:cubicBezTo>
                    <a:pt x="0" y="314"/>
                    <a:pt x="0" y="324"/>
                    <a:pt x="1" y="334"/>
                  </a:cubicBezTo>
                  <a:cubicBezTo>
                    <a:pt x="16" y="491"/>
                    <a:pt x="149" y="609"/>
                    <a:pt x="304" y="609"/>
                  </a:cubicBezTo>
                  <a:cubicBezTo>
                    <a:pt x="314" y="609"/>
                    <a:pt x="324" y="609"/>
                    <a:pt x="334" y="608"/>
                  </a:cubicBezTo>
                  <a:cubicBezTo>
                    <a:pt x="491" y="593"/>
                    <a:pt x="609" y="460"/>
                    <a:pt x="609" y="305"/>
                  </a:cubicBezTo>
                  <a:cubicBezTo>
                    <a:pt x="609" y="295"/>
                    <a:pt x="609" y="285"/>
                    <a:pt x="608" y="276"/>
                  </a:cubicBezTo>
                  <a:lnTo>
                    <a:pt x="605" y="276"/>
                  </a:lnTo>
                  <a:close/>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7">
              <a:extLst>
                <a:ext uri="{FF2B5EF4-FFF2-40B4-BE49-F238E27FC236}">
                  <a16:creationId xmlns:a16="http://schemas.microsoft.com/office/drawing/2014/main" id="{426016AB-CB36-46BF-9C62-39E88DBB31FB}"/>
                </a:ext>
              </a:extLst>
            </p:cNvPr>
            <p:cNvSpPr>
              <a:spLocks/>
            </p:cNvSpPr>
            <p:nvPr userDrawn="1"/>
          </p:nvSpPr>
          <p:spPr bwMode="auto">
            <a:xfrm>
              <a:off x="7097" y="-66"/>
              <a:ext cx="645" cy="644"/>
            </a:xfrm>
            <a:custGeom>
              <a:avLst/>
              <a:gdLst>
                <a:gd name="T0" fmla="*/ 617 w 633"/>
                <a:gd name="T1" fmla="*/ 288 h 633"/>
                <a:gd name="T2" fmla="*/ 345 w 633"/>
                <a:gd name="T3" fmla="*/ 617 h 633"/>
                <a:gd name="T4" fmla="*/ 16 w 633"/>
                <a:gd name="T5" fmla="*/ 345 h 633"/>
                <a:gd name="T6" fmla="*/ 288 w 633"/>
                <a:gd name="T7" fmla="*/ 16 h 633"/>
                <a:gd name="T8" fmla="*/ 617 w 633"/>
                <a:gd name="T9" fmla="*/ 288 h 633"/>
              </a:gdLst>
              <a:ahLst/>
              <a:cxnLst>
                <a:cxn ang="0">
                  <a:pos x="T0" y="T1"/>
                </a:cxn>
                <a:cxn ang="0">
                  <a:pos x="T2" y="T3"/>
                </a:cxn>
                <a:cxn ang="0">
                  <a:pos x="T4" y="T5"/>
                </a:cxn>
                <a:cxn ang="0">
                  <a:pos x="T6" y="T7"/>
                </a:cxn>
                <a:cxn ang="0">
                  <a:pos x="T8" y="T9"/>
                </a:cxn>
              </a:cxnLst>
              <a:rect l="0" t="0" r="r" b="b"/>
              <a:pathLst>
                <a:path w="633" h="633">
                  <a:moveTo>
                    <a:pt x="617" y="288"/>
                  </a:moveTo>
                  <a:cubicBezTo>
                    <a:pt x="633" y="454"/>
                    <a:pt x="511" y="601"/>
                    <a:pt x="345" y="617"/>
                  </a:cubicBezTo>
                  <a:cubicBezTo>
                    <a:pt x="179" y="633"/>
                    <a:pt x="32" y="511"/>
                    <a:pt x="16" y="345"/>
                  </a:cubicBezTo>
                  <a:cubicBezTo>
                    <a:pt x="0" y="179"/>
                    <a:pt x="122" y="32"/>
                    <a:pt x="288" y="16"/>
                  </a:cubicBezTo>
                  <a:cubicBezTo>
                    <a:pt x="454" y="0"/>
                    <a:pt x="601" y="122"/>
                    <a:pt x="617" y="28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8">
              <a:extLst>
                <a:ext uri="{FF2B5EF4-FFF2-40B4-BE49-F238E27FC236}">
                  <a16:creationId xmlns:a16="http://schemas.microsoft.com/office/drawing/2014/main" id="{DB7597B1-AD48-47B8-B5FA-73D5891F9EC6}"/>
                </a:ext>
              </a:extLst>
            </p:cNvPr>
            <p:cNvSpPr>
              <a:spLocks/>
            </p:cNvSpPr>
            <p:nvPr userDrawn="1"/>
          </p:nvSpPr>
          <p:spPr bwMode="auto">
            <a:xfrm>
              <a:off x="7110" y="-54"/>
              <a:ext cx="619" cy="620"/>
            </a:xfrm>
            <a:custGeom>
              <a:avLst/>
              <a:gdLst>
                <a:gd name="T0" fmla="*/ 605 w 609"/>
                <a:gd name="T1" fmla="*/ 276 h 609"/>
                <a:gd name="T2" fmla="*/ 603 w 609"/>
                <a:gd name="T3" fmla="*/ 276 h 609"/>
                <a:gd name="T4" fmla="*/ 604 w 609"/>
                <a:gd name="T5" fmla="*/ 305 h 609"/>
                <a:gd name="T6" fmla="*/ 333 w 609"/>
                <a:gd name="T7" fmla="*/ 603 h 609"/>
                <a:gd name="T8" fmla="*/ 304 w 609"/>
                <a:gd name="T9" fmla="*/ 604 h 609"/>
                <a:gd name="T10" fmla="*/ 7 w 609"/>
                <a:gd name="T11" fmla="*/ 333 h 609"/>
                <a:gd name="T12" fmla="*/ 5 w 609"/>
                <a:gd name="T13" fmla="*/ 304 h 609"/>
                <a:gd name="T14" fmla="*/ 276 w 609"/>
                <a:gd name="T15" fmla="*/ 7 h 609"/>
                <a:gd name="T16" fmla="*/ 305 w 609"/>
                <a:gd name="T17" fmla="*/ 5 h 609"/>
                <a:gd name="T18" fmla="*/ 603 w 609"/>
                <a:gd name="T19" fmla="*/ 276 h 609"/>
                <a:gd name="T20" fmla="*/ 605 w 609"/>
                <a:gd name="T21" fmla="*/ 276 h 609"/>
                <a:gd name="T22" fmla="*/ 608 w 609"/>
                <a:gd name="T23" fmla="*/ 276 h 609"/>
                <a:gd name="T24" fmla="*/ 305 w 609"/>
                <a:gd name="T25" fmla="*/ 0 h 609"/>
                <a:gd name="T26" fmla="*/ 276 w 609"/>
                <a:gd name="T27" fmla="*/ 1 h 609"/>
                <a:gd name="T28" fmla="*/ 0 w 609"/>
                <a:gd name="T29" fmla="*/ 304 h 609"/>
                <a:gd name="T30" fmla="*/ 1 w 609"/>
                <a:gd name="T31" fmla="*/ 334 h 609"/>
                <a:gd name="T32" fmla="*/ 304 w 609"/>
                <a:gd name="T33" fmla="*/ 609 h 609"/>
                <a:gd name="T34" fmla="*/ 334 w 609"/>
                <a:gd name="T35" fmla="*/ 608 h 609"/>
                <a:gd name="T36" fmla="*/ 609 w 609"/>
                <a:gd name="T37" fmla="*/ 305 h 609"/>
                <a:gd name="T38" fmla="*/ 608 w 609"/>
                <a:gd name="T39" fmla="*/ 276 h 609"/>
                <a:gd name="T40" fmla="*/ 605 w 609"/>
                <a:gd name="T41" fmla="*/ 276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605" y="276"/>
                  </a:moveTo>
                  <a:cubicBezTo>
                    <a:pt x="603" y="276"/>
                    <a:pt x="603" y="276"/>
                    <a:pt x="603" y="276"/>
                  </a:cubicBezTo>
                  <a:cubicBezTo>
                    <a:pt x="603" y="286"/>
                    <a:pt x="604" y="295"/>
                    <a:pt x="604" y="305"/>
                  </a:cubicBezTo>
                  <a:cubicBezTo>
                    <a:pt x="604" y="457"/>
                    <a:pt x="488" y="588"/>
                    <a:pt x="333" y="603"/>
                  </a:cubicBezTo>
                  <a:cubicBezTo>
                    <a:pt x="323" y="603"/>
                    <a:pt x="314" y="604"/>
                    <a:pt x="304" y="604"/>
                  </a:cubicBezTo>
                  <a:cubicBezTo>
                    <a:pt x="152" y="604"/>
                    <a:pt x="21" y="488"/>
                    <a:pt x="7" y="333"/>
                  </a:cubicBezTo>
                  <a:cubicBezTo>
                    <a:pt x="6" y="323"/>
                    <a:pt x="5" y="314"/>
                    <a:pt x="5" y="304"/>
                  </a:cubicBezTo>
                  <a:cubicBezTo>
                    <a:pt x="5" y="152"/>
                    <a:pt x="121" y="22"/>
                    <a:pt x="276" y="7"/>
                  </a:cubicBezTo>
                  <a:cubicBezTo>
                    <a:pt x="286" y="6"/>
                    <a:pt x="295" y="5"/>
                    <a:pt x="305" y="5"/>
                  </a:cubicBezTo>
                  <a:cubicBezTo>
                    <a:pt x="457" y="5"/>
                    <a:pt x="588" y="121"/>
                    <a:pt x="603" y="276"/>
                  </a:cubicBezTo>
                  <a:cubicBezTo>
                    <a:pt x="605" y="276"/>
                    <a:pt x="605" y="276"/>
                    <a:pt x="605" y="276"/>
                  </a:cubicBezTo>
                  <a:cubicBezTo>
                    <a:pt x="608" y="276"/>
                    <a:pt x="608" y="276"/>
                    <a:pt x="608" y="276"/>
                  </a:cubicBezTo>
                  <a:cubicBezTo>
                    <a:pt x="593" y="118"/>
                    <a:pt x="460" y="0"/>
                    <a:pt x="305" y="0"/>
                  </a:cubicBezTo>
                  <a:cubicBezTo>
                    <a:pt x="295" y="0"/>
                    <a:pt x="285" y="0"/>
                    <a:pt x="276" y="1"/>
                  </a:cubicBezTo>
                  <a:cubicBezTo>
                    <a:pt x="118" y="16"/>
                    <a:pt x="0" y="149"/>
                    <a:pt x="0" y="304"/>
                  </a:cubicBezTo>
                  <a:cubicBezTo>
                    <a:pt x="0" y="314"/>
                    <a:pt x="0" y="324"/>
                    <a:pt x="1" y="334"/>
                  </a:cubicBezTo>
                  <a:cubicBezTo>
                    <a:pt x="16" y="491"/>
                    <a:pt x="149" y="609"/>
                    <a:pt x="304" y="609"/>
                  </a:cubicBezTo>
                  <a:cubicBezTo>
                    <a:pt x="314" y="609"/>
                    <a:pt x="324" y="609"/>
                    <a:pt x="334" y="608"/>
                  </a:cubicBezTo>
                  <a:cubicBezTo>
                    <a:pt x="491" y="593"/>
                    <a:pt x="609" y="460"/>
                    <a:pt x="609" y="305"/>
                  </a:cubicBezTo>
                  <a:cubicBezTo>
                    <a:pt x="609" y="295"/>
                    <a:pt x="609" y="285"/>
                    <a:pt x="608" y="276"/>
                  </a:cubicBezTo>
                  <a:lnTo>
                    <a:pt x="605" y="276"/>
                  </a:ln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9">
              <a:extLst>
                <a:ext uri="{FF2B5EF4-FFF2-40B4-BE49-F238E27FC236}">
                  <a16:creationId xmlns:a16="http://schemas.microsoft.com/office/drawing/2014/main" id="{7FA695BA-3379-47BC-AD73-3FE9237C3DD1}"/>
                </a:ext>
              </a:extLst>
            </p:cNvPr>
            <p:cNvSpPr>
              <a:spLocks/>
            </p:cNvSpPr>
            <p:nvPr userDrawn="1"/>
          </p:nvSpPr>
          <p:spPr bwMode="auto">
            <a:xfrm>
              <a:off x="6903" y="-261"/>
              <a:ext cx="1033" cy="1034"/>
            </a:xfrm>
            <a:custGeom>
              <a:avLst/>
              <a:gdLst>
                <a:gd name="T0" fmla="*/ 508 w 1015"/>
                <a:gd name="T1" fmla="*/ 0 h 1015"/>
                <a:gd name="T2" fmla="*/ 459 w 1015"/>
                <a:gd name="T3" fmla="*/ 2 h 1015"/>
                <a:gd name="T4" fmla="*/ 0 w 1015"/>
                <a:gd name="T5" fmla="*/ 507 h 1015"/>
                <a:gd name="T6" fmla="*/ 2 w 1015"/>
                <a:gd name="T7" fmla="*/ 556 h 1015"/>
                <a:gd name="T8" fmla="*/ 507 w 1015"/>
                <a:gd name="T9" fmla="*/ 1015 h 1015"/>
                <a:gd name="T10" fmla="*/ 556 w 1015"/>
                <a:gd name="T11" fmla="*/ 1013 h 1015"/>
                <a:gd name="T12" fmla="*/ 1015 w 1015"/>
                <a:gd name="T13" fmla="*/ 508 h 1015"/>
                <a:gd name="T14" fmla="*/ 1013 w 1015"/>
                <a:gd name="T15" fmla="*/ 459 h 1015"/>
                <a:gd name="T16" fmla="*/ 1011 w 1015"/>
                <a:gd name="T17" fmla="*/ 459 h 1015"/>
                <a:gd name="T18" fmla="*/ 1008 w 1015"/>
                <a:gd name="T19" fmla="*/ 460 h 1015"/>
                <a:gd name="T20" fmla="*/ 1010 w 1015"/>
                <a:gd name="T21" fmla="*/ 508 h 1015"/>
                <a:gd name="T22" fmla="*/ 556 w 1015"/>
                <a:gd name="T23" fmla="*/ 1008 h 1015"/>
                <a:gd name="T24" fmla="*/ 507 w 1015"/>
                <a:gd name="T25" fmla="*/ 1010 h 1015"/>
                <a:gd name="T26" fmla="*/ 507 w 1015"/>
                <a:gd name="T27" fmla="*/ 1010 h 1015"/>
                <a:gd name="T28" fmla="*/ 7 w 1015"/>
                <a:gd name="T29" fmla="*/ 556 h 1015"/>
                <a:gd name="T30" fmla="*/ 5 w 1015"/>
                <a:gd name="T31" fmla="*/ 507 h 1015"/>
                <a:gd name="T32" fmla="*/ 460 w 1015"/>
                <a:gd name="T33" fmla="*/ 7 h 1015"/>
                <a:gd name="T34" fmla="*/ 508 w 1015"/>
                <a:gd name="T35" fmla="*/ 5 h 1015"/>
                <a:gd name="T36" fmla="*/ 508 w 1015"/>
                <a:gd name="T37" fmla="*/ 5 h 1015"/>
                <a:gd name="T38" fmla="*/ 1008 w 1015"/>
                <a:gd name="T39" fmla="*/ 460 h 1015"/>
                <a:gd name="T40" fmla="*/ 1011 w 1015"/>
                <a:gd name="T41" fmla="*/ 459 h 1015"/>
                <a:gd name="T42" fmla="*/ 1013 w 1015"/>
                <a:gd name="T43" fmla="*/ 459 h 1015"/>
                <a:gd name="T44" fmla="*/ 508 w 1015"/>
                <a:gd name="T45"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5" h="1015">
                  <a:moveTo>
                    <a:pt x="508" y="0"/>
                  </a:moveTo>
                  <a:cubicBezTo>
                    <a:pt x="492" y="0"/>
                    <a:pt x="476" y="1"/>
                    <a:pt x="459" y="2"/>
                  </a:cubicBezTo>
                  <a:cubicBezTo>
                    <a:pt x="196" y="27"/>
                    <a:pt x="0" y="248"/>
                    <a:pt x="0" y="507"/>
                  </a:cubicBezTo>
                  <a:cubicBezTo>
                    <a:pt x="0" y="523"/>
                    <a:pt x="0" y="540"/>
                    <a:pt x="2" y="556"/>
                  </a:cubicBezTo>
                  <a:cubicBezTo>
                    <a:pt x="27" y="819"/>
                    <a:pt x="248" y="1015"/>
                    <a:pt x="507" y="1015"/>
                  </a:cubicBezTo>
                  <a:cubicBezTo>
                    <a:pt x="523" y="1015"/>
                    <a:pt x="540" y="1015"/>
                    <a:pt x="556" y="1013"/>
                  </a:cubicBezTo>
                  <a:cubicBezTo>
                    <a:pt x="819" y="988"/>
                    <a:pt x="1015" y="767"/>
                    <a:pt x="1015" y="508"/>
                  </a:cubicBezTo>
                  <a:cubicBezTo>
                    <a:pt x="1015" y="492"/>
                    <a:pt x="1015" y="476"/>
                    <a:pt x="1013" y="459"/>
                  </a:cubicBezTo>
                  <a:cubicBezTo>
                    <a:pt x="1011" y="459"/>
                    <a:pt x="1011" y="459"/>
                    <a:pt x="1011" y="459"/>
                  </a:cubicBezTo>
                  <a:cubicBezTo>
                    <a:pt x="1008" y="460"/>
                    <a:pt x="1008" y="460"/>
                    <a:pt x="1008" y="460"/>
                  </a:cubicBezTo>
                  <a:cubicBezTo>
                    <a:pt x="1010" y="476"/>
                    <a:pt x="1010" y="492"/>
                    <a:pt x="1010" y="508"/>
                  </a:cubicBezTo>
                  <a:cubicBezTo>
                    <a:pt x="1010" y="764"/>
                    <a:pt x="816" y="983"/>
                    <a:pt x="556" y="1008"/>
                  </a:cubicBezTo>
                  <a:cubicBezTo>
                    <a:pt x="539" y="1010"/>
                    <a:pt x="523" y="1010"/>
                    <a:pt x="507" y="1010"/>
                  </a:cubicBezTo>
                  <a:cubicBezTo>
                    <a:pt x="507" y="1010"/>
                    <a:pt x="507" y="1010"/>
                    <a:pt x="507" y="1010"/>
                  </a:cubicBezTo>
                  <a:cubicBezTo>
                    <a:pt x="251" y="1010"/>
                    <a:pt x="32" y="816"/>
                    <a:pt x="7" y="556"/>
                  </a:cubicBezTo>
                  <a:cubicBezTo>
                    <a:pt x="6" y="539"/>
                    <a:pt x="5" y="523"/>
                    <a:pt x="5" y="507"/>
                  </a:cubicBezTo>
                  <a:cubicBezTo>
                    <a:pt x="5" y="251"/>
                    <a:pt x="200" y="32"/>
                    <a:pt x="460" y="7"/>
                  </a:cubicBezTo>
                  <a:cubicBezTo>
                    <a:pt x="476" y="6"/>
                    <a:pt x="492" y="5"/>
                    <a:pt x="508" y="5"/>
                  </a:cubicBezTo>
                  <a:cubicBezTo>
                    <a:pt x="508" y="5"/>
                    <a:pt x="508" y="5"/>
                    <a:pt x="508" y="5"/>
                  </a:cubicBezTo>
                  <a:cubicBezTo>
                    <a:pt x="764" y="5"/>
                    <a:pt x="983" y="200"/>
                    <a:pt x="1008" y="460"/>
                  </a:cubicBezTo>
                  <a:cubicBezTo>
                    <a:pt x="1011" y="459"/>
                    <a:pt x="1011" y="459"/>
                    <a:pt x="1011" y="459"/>
                  </a:cubicBezTo>
                  <a:cubicBezTo>
                    <a:pt x="1013" y="459"/>
                    <a:pt x="1013" y="459"/>
                    <a:pt x="1013" y="459"/>
                  </a:cubicBezTo>
                  <a:cubicBezTo>
                    <a:pt x="988" y="196"/>
                    <a:pt x="767" y="0"/>
                    <a:pt x="508" y="0"/>
                  </a:cubicBezTo>
                </a:path>
              </a:pathLst>
            </a:custGeom>
            <a:solidFill>
              <a:srgbClr val="D7D7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0">
              <a:extLst>
                <a:ext uri="{FF2B5EF4-FFF2-40B4-BE49-F238E27FC236}">
                  <a16:creationId xmlns:a16="http://schemas.microsoft.com/office/drawing/2014/main" id="{05D42DC9-5E3B-4D41-9C64-51A90C841BDD}"/>
                </a:ext>
              </a:extLst>
            </p:cNvPr>
            <p:cNvSpPr>
              <a:spLocks/>
            </p:cNvSpPr>
            <p:nvPr userDrawn="1"/>
          </p:nvSpPr>
          <p:spPr bwMode="auto">
            <a:xfrm>
              <a:off x="7179" y="15"/>
              <a:ext cx="481" cy="482"/>
            </a:xfrm>
            <a:custGeom>
              <a:avLst/>
              <a:gdLst>
                <a:gd name="T0" fmla="*/ 449 w 473"/>
                <a:gd name="T1" fmla="*/ 216 h 473"/>
                <a:gd name="T2" fmla="*/ 426 w 473"/>
                <a:gd name="T3" fmla="*/ 218 h 473"/>
                <a:gd name="T4" fmla="*/ 427 w 473"/>
                <a:gd name="T5" fmla="*/ 237 h 473"/>
                <a:gd name="T6" fmla="*/ 378 w 473"/>
                <a:gd name="T7" fmla="*/ 364 h 473"/>
                <a:gd name="T8" fmla="*/ 255 w 473"/>
                <a:gd name="T9" fmla="*/ 426 h 473"/>
                <a:gd name="T10" fmla="*/ 236 w 473"/>
                <a:gd name="T11" fmla="*/ 427 h 473"/>
                <a:gd name="T12" fmla="*/ 109 w 473"/>
                <a:gd name="T13" fmla="*/ 378 h 473"/>
                <a:gd name="T14" fmla="*/ 47 w 473"/>
                <a:gd name="T15" fmla="*/ 255 h 473"/>
                <a:gd name="T16" fmla="*/ 46 w 473"/>
                <a:gd name="T17" fmla="*/ 236 h 473"/>
                <a:gd name="T18" fmla="*/ 95 w 473"/>
                <a:gd name="T19" fmla="*/ 109 h 473"/>
                <a:gd name="T20" fmla="*/ 218 w 473"/>
                <a:gd name="T21" fmla="*/ 47 h 473"/>
                <a:gd name="T22" fmla="*/ 237 w 473"/>
                <a:gd name="T23" fmla="*/ 46 h 473"/>
                <a:gd name="T24" fmla="*/ 364 w 473"/>
                <a:gd name="T25" fmla="*/ 95 h 473"/>
                <a:gd name="T26" fmla="*/ 426 w 473"/>
                <a:gd name="T27" fmla="*/ 218 h 473"/>
                <a:gd name="T28" fmla="*/ 449 w 473"/>
                <a:gd name="T29" fmla="*/ 216 h 473"/>
                <a:gd name="T30" fmla="*/ 472 w 473"/>
                <a:gd name="T31" fmla="*/ 214 h 473"/>
                <a:gd name="T32" fmla="*/ 395 w 473"/>
                <a:gd name="T33" fmla="*/ 61 h 473"/>
                <a:gd name="T34" fmla="*/ 237 w 473"/>
                <a:gd name="T35" fmla="*/ 0 h 473"/>
                <a:gd name="T36" fmla="*/ 214 w 473"/>
                <a:gd name="T37" fmla="*/ 1 h 473"/>
                <a:gd name="T38" fmla="*/ 61 w 473"/>
                <a:gd name="T39" fmla="*/ 78 h 473"/>
                <a:gd name="T40" fmla="*/ 0 w 473"/>
                <a:gd name="T41" fmla="*/ 236 h 473"/>
                <a:gd name="T42" fmla="*/ 1 w 473"/>
                <a:gd name="T43" fmla="*/ 259 h 473"/>
                <a:gd name="T44" fmla="*/ 78 w 473"/>
                <a:gd name="T45" fmla="*/ 412 h 473"/>
                <a:gd name="T46" fmla="*/ 236 w 473"/>
                <a:gd name="T47" fmla="*/ 473 h 473"/>
                <a:gd name="T48" fmla="*/ 259 w 473"/>
                <a:gd name="T49" fmla="*/ 472 h 473"/>
                <a:gd name="T50" fmla="*/ 412 w 473"/>
                <a:gd name="T51" fmla="*/ 395 h 473"/>
                <a:gd name="T52" fmla="*/ 473 w 473"/>
                <a:gd name="T53" fmla="*/ 237 h 473"/>
                <a:gd name="T54" fmla="*/ 472 w 473"/>
                <a:gd name="T55" fmla="*/ 214 h 473"/>
                <a:gd name="T56" fmla="*/ 449 w 473"/>
                <a:gd name="T57" fmla="*/ 216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473">
                  <a:moveTo>
                    <a:pt x="449" y="216"/>
                  </a:moveTo>
                  <a:cubicBezTo>
                    <a:pt x="426" y="218"/>
                    <a:pt x="426" y="218"/>
                    <a:pt x="426" y="218"/>
                  </a:cubicBezTo>
                  <a:cubicBezTo>
                    <a:pt x="427" y="225"/>
                    <a:pt x="427" y="231"/>
                    <a:pt x="427" y="237"/>
                  </a:cubicBezTo>
                  <a:cubicBezTo>
                    <a:pt x="427" y="285"/>
                    <a:pt x="409" y="330"/>
                    <a:pt x="378" y="364"/>
                  </a:cubicBezTo>
                  <a:cubicBezTo>
                    <a:pt x="347" y="399"/>
                    <a:pt x="304" y="422"/>
                    <a:pt x="255" y="426"/>
                  </a:cubicBezTo>
                  <a:cubicBezTo>
                    <a:pt x="249" y="427"/>
                    <a:pt x="242" y="427"/>
                    <a:pt x="236" y="427"/>
                  </a:cubicBezTo>
                  <a:cubicBezTo>
                    <a:pt x="188" y="427"/>
                    <a:pt x="143" y="409"/>
                    <a:pt x="109" y="378"/>
                  </a:cubicBezTo>
                  <a:cubicBezTo>
                    <a:pt x="75" y="347"/>
                    <a:pt x="52" y="304"/>
                    <a:pt x="47" y="255"/>
                  </a:cubicBezTo>
                  <a:cubicBezTo>
                    <a:pt x="46" y="249"/>
                    <a:pt x="46" y="242"/>
                    <a:pt x="46" y="236"/>
                  </a:cubicBezTo>
                  <a:cubicBezTo>
                    <a:pt x="46" y="188"/>
                    <a:pt x="64" y="143"/>
                    <a:pt x="95" y="109"/>
                  </a:cubicBezTo>
                  <a:cubicBezTo>
                    <a:pt x="126" y="75"/>
                    <a:pt x="169" y="52"/>
                    <a:pt x="218" y="47"/>
                  </a:cubicBezTo>
                  <a:cubicBezTo>
                    <a:pt x="225" y="46"/>
                    <a:pt x="231" y="46"/>
                    <a:pt x="237" y="46"/>
                  </a:cubicBezTo>
                  <a:cubicBezTo>
                    <a:pt x="285" y="46"/>
                    <a:pt x="330" y="65"/>
                    <a:pt x="364" y="95"/>
                  </a:cubicBezTo>
                  <a:cubicBezTo>
                    <a:pt x="398" y="126"/>
                    <a:pt x="421" y="169"/>
                    <a:pt x="426" y="218"/>
                  </a:cubicBezTo>
                  <a:cubicBezTo>
                    <a:pt x="449" y="216"/>
                    <a:pt x="449" y="216"/>
                    <a:pt x="449" y="216"/>
                  </a:cubicBezTo>
                  <a:cubicBezTo>
                    <a:pt x="472" y="214"/>
                    <a:pt x="472" y="214"/>
                    <a:pt x="472" y="214"/>
                  </a:cubicBezTo>
                  <a:cubicBezTo>
                    <a:pt x="466" y="153"/>
                    <a:pt x="437" y="99"/>
                    <a:pt x="395" y="61"/>
                  </a:cubicBezTo>
                  <a:cubicBezTo>
                    <a:pt x="353" y="23"/>
                    <a:pt x="297" y="0"/>
                    <a:pt x="237" y="0"/>
                  </a:cubicBezTo>
                  <a:cubicBezTo>
                    <a:pt x="229" y="0"/>
                    <a:pt x="222" y="1"/>
                    <a:pt x="214" y="1"/>
                  </a:cubicBezTo>
                  <a:cubicBezTo>
                    <a:pt x="153" y="7"/>
                    <a:pt x="99" y="36"/>
                    <a:pt x="61" y="78"/>
                  </a:cubicBezTo>
                  <a:cubicBezTo>
                    <a:pt x="23" y="120"/>
                    <a:pt x="0" y="176"/>
                    <a:pt x="0" y="236"/>
                  </a:cubicBezTo>
                  <a:cubicBezTo>
                    <a:pt x="0" y="244"/>
                    <a:pt x="1" y="252"/>
                    <a:pt x="1" y="259"/>
                  </a:cubicBezTo>
                  <a:cubicBezTo>
                    <a:pt x="7" y="320"/>
                    <a:pt x="36" y="374"/>
                    <a:pt x="78" y="412"/>
                  </a:cubicBezTo>
                  <a:cubicBezTo>
                    <a:pt x="120" y="450"/>
                    <a:pt x="176" y="473"/>
                    <a:pt x="236" y="473"/>
                  </a:cubicBezTo>
                  <a:cubicBezTo>
                    <a:pt x="244" y="473"/>
                    <a:pt x="251" y="473"/>
                    <a:pt x="259" y="472"/>
                  </a:cubicBezTo>
                  <a:cubicBezTo>
                    <a:pt x="320" y="466"/>
                    <a:pt x="374" y="437"/>
                    <a:pt x="412" y="395"/>
                  </a:cubicBezTo>
                  <a:cubicBezTo>
                    <a:pt x="450" y="353"/>
                    <a:pt x="473" y="297"/>
                    <a:pt x="473" y="237"/>
                  </a:cubicBezTo>
                  <a:cubicBezTo>
                    <a:pt x="473" y="229"/>
                    <a:pt x="472" y="222"/>
                    <a:pt x="472" y="214"/>
                  </a:cubicBezTo>
                  <a:lnTo>
                    <a:pt x="449" y="216"/>
                  </a:lnTo>
                  <a:close/>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8478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3EB2-8984-4734-83E7-C480992D9E5C}"/>
              </a:ext>
            </a:extLst>
          </p:cNvPr>
          <p:cNvSpPr>
            <a:spLocks noGrp="1"/>
          </p:cNvSpPr>
          <p:nvPr>
            <p:ph type="title" hasCustomPrompt="1"/>
          </p:nvPr>
        </p:nvSpPr>
        <p:spPr/>
        <p:txBody>
          <a:bodyPr/>
          <a:lstStyle>
            <a:lvl1pPr>
              <a:defRPr sz="2800" cap="none" baseline="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962F124-5CB6-4F25-8CCA-8C1E99BCE1C6}"/>
              </a:ext>
            </a:extLst>
          </p:cNvPr>
          <p:cNvSpPr>
            <a:spLocks noGrp="1"/>
          </p:cNvSpPr>
          <p:nvPr>
            <p:ph type="body" sz="quarter" idx="10"/>
          </p:nvPr>
        </p:nvSpPr>
        <p:spPr>
          <a:xfrm>
            <a:off x="457200" y="6172200"/>
            <a:ext cx="9194800" cy="685800"/>
          </a:xfrm>
          <a:prstGeom prst="rect">
            <a:avLst/>
          </a:prstGeom>
        </p:spPr>
        <p:txBody>
          <a:bodyPr lIns="0" anchor="ctr"/>
          <a:lstStyle>
            <a:lvl1pPr marL="0" indent="0">
              <a:buNone/>
              <a:defRPr sz="800">
                <a:solidFill>
                  <a:schemeClr val="tx2"/>
                </a:solidFill>
              </a:defRPr>
            </a:lvl1pPr>
          </a:lstStyle>
          <a:p>
            <a:pPr lvl="0"/>
            <a:r>
              <a:rPr lang="en-US" dirty="0"/>
              <a:t>Edit Master text styles</a:t>
            </a:r>
          </a:p>
        </p:txBody>
      </p:sp>
      <p:sp>
        <p:nvSpPr>
          <p:cNvPr id="8" name="Rectangle 7">
            <a:extLst>
              <a:ext uri="{FF2B5EF4-FFF2-40B4-BE49-F238E27FC236}">
                <a16:creationId xmlns:a16="http://schemas.microsoft.com/office/drawing/2014/main" id="{C6E6AD0C-5D6D-411B-9C79-84022F85343D}"/>
              </a:ext>
            </a:extLst>
          </p:cNvPr>
          <p:cNvSpPr/>
          <p:nvPr userDrawn="1"/>
        </p:nvSpPr>
        <p:spPr>
          <a:xfrm>
            <a:off x="11548389" y="183356"/>
            <a:ext cx="460255"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58E1668-DB85-47A3-AD5B-D6ABB1C9D492}" type="slidenum">
              <a:rPr lang="en-US" sz="1000" smtClean="0">
                <a:solidFill>
                  <a:schemeClr val="tx2"/>
                </a:solidFill>
              </a:rPr>
              <a:t>‹#›</a:t>
            </a:fld>
            <a:endParaRPr lang="en-US" dirty="0">
              <a:solidFill>
                <a:schemeClr val="tx2"/>
              </a:solidFill>
            </a:endParaRPr>
          </a:p>
        </p:txBody>
      </p:sp>
      <p:grpSp>
        <p:nvGrpSpPr>
          <p:cNvPr id="9" name="Group 4">
            <a:extLst>
              <a:ext uri="{FF2B5EF4-FFF2-40B4-BE49-F238E27FC236}">
                <a16:creationId xmlns:a16="http://schemas.microsoft.com/office/drawing/2014/main" id="{CAA0926A-4FEF-451C-9120-8ACA072FD977}"/>
              </a:ext>
            </a:extLst>
          </p:cNvPr>
          <p:cNvGrpSpPr>
            <a:grpSpLocks noChangeAspect="1"/>
          </p:cNvGrpSpPr>
          <p:nvPr userDrawn="1"/>
        </p:nvGrpSpPr>
        <p:grpSpPr bwMode="auto">
          <a:xfrm>
            <a:off x="10958514" y="-414338"/>
            <a:ext cx="1639887" cy="1641475"/>
            <a:chOff x="6903" y="-261"/>
            <a:chExt cx="1033" cy="1034"/>
          </a:xfrm>
        </p:grpSpPr>
        <p:sp>
          <p:nvSpPr>
            <p:cNvPr id="10" name="Freeform 5">
              <a:extLst>
                <a:ext uri="{FF2B5EF4-FFF2-40B4-BE49-F238E27FC236}">
                  <a16:creationId xmlns:a16="http://schemas.microsoft.com/office/drawing/2014/main" id="{1157AAE5-FAD6-4BEE-8357-6AC6CFE329FA}"/>
                </a:ext>
              </a:extLst>
            </p:cNvPr>
            <p:cNvSpPr>
              <a:spLocks/>
            </p:cNvSpPr>
            <p:nvPr userDrawn="1"/>
          </p:nvSpPr>
          <p:spPr bwMode="auto">
            <a:xfrm>
              <a:off x="7097" y="-66"/>
              <a:ext cx="645" cy="644"/>
            </a:xfrm>
            <a:custGeom>
              <a:avLst/>
              <a:gdLst>
                <a:gd name="T0" fmla="*/ 617 w 633"/>
                <a:gd name="T1" fmla="*/ 288 h 633"/>
                <a:gd name="T2" fmla="*/ 345 w 633"/>
                <a:gd name="T3" fmla="*/ 617 h 633"/>
                <a:gd name="T4" fmla="*/ 16 w 633"/>
                <a:gd name="T5" fmla="*/ 345 h 633"/>
                <a:gd name="T6" fmla="*/ 288 w 633"/>
                <a:gd name="T7" fmla="*/ 16 h 633"/>
                <a:gd name="T8" fmla="*/ 617 w 633"/>
                <a:gd name="T9" fmla="*/ 288 h 633"/>
              </a:gdLst>
              <a:ahLst/>
              <a:cxnLst>
                <a:cxn ang="0">
                  <a:pos x="T0" y="T1"/>
                </a:cxn>
                <a:cxn ang="0">
                  <a:pos x="T2" y="T3"/>
                </a:cxn>
                <a:cxn ang="0">
                  <a:pos x="T4" y="T5"/>
                </a:cxn>
                <a:cxn ang="0">
                  <a:pos x="T6" y="T7"/>
                </a:cxn>
                <a:cxn ang="0">
                  <a:pos x="T8" y="T9"/>
                </a:cxn>
              </a:cxnLst>
              <a:rect l="0" t="0" r="r" b="b"/>
              <a:pathLst>
                <a:path w="633" h="633">
                  <a:moveTo>
                    <a:pt x="617" y="288"/>
                  </a:moveTo>
                  <a:cubicBezTo>
                    <a:pt x="633" y="454"/>
                    <a:pt x="511" y="601"/>
                    <a:pt x="345" y="617"/>
                  </a:cubicBezTo>
                  <a:cubicBezTo>
                    <a:pt x="179" y="633"/>
                    <a:pt x="32" y="511"/>
                    <a:pt x="16" y="345"/>
                  </a:cubicBezTo>
                  <a:cubicBezTo>
                    <a:pt x="0" y="179"/>
                    <a:pt x="122" y="32"/>
                    <a:pt x="288" y="16"/>
                  </a:cubicBezTo>
                  <a:cubicBezTo>
                    <a:pt x="454" y="0"/>
                    <a:pt x="601" y="122"/>
                    <a:pt x="617" y="28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11A56EE0-228E-4028-A5D7-4C9A0778FB43}"/>
                </a:ext>
              </a:extLst>
            </p:cNvPr>
            <p:cNvSpPr>
              <a:spLocks/>
            </p:cNvSpPr>
            <p:nvPr userDrawn="1"/>
          </p:nvSpPr>
          <p:spPr bwMode="auto">
            <a:xfrm>
              <a:off x="7110" y="-54"/>
              <a:ext cx="619" cy="620"/>
            </a:xfrm>
            <a:custGeom>
              <a:avLst/>
              <a:gdLst>
                <a:gd name="T0" fmla="*/ 605 w 609"/>
                <a:gd name="T1" fmla="*/ 276 h 609"/>
                <a:gd name="T2" fmla="*/ 603 w 609"/>
                <a:gd name="T3" fmla="*/ 276 h 609"/>
                <a:gd name="T4" fmla="*/ 604 w 609"/>
                <a:gd name="T5" fmla="*/ 305 h 609"/>
                <a:gd name="T6" fmla="*/ 333 w 609"/>
                <a:gd name="T7" fmla="*/ 603 h 609"/>
                <a:gd name="T8" fmla="*/ 304 w 609"/>
                <a:gd name="T9" fmla="*/ 604 h 609"/>
                <a:gd name="T10" fmla="*/ 7 w 609"/>
                <a:gd name="T11" fmla="*/ 333 h 609"/>
                <a:gd name="T12" fmla="*/ 5 w 609"/>
                <a:gd name="T13" fmla="*/ 304 h 609"/>
                <a:gd name="T14" fmla="*/ 276 w 609"/>
                <a:gd name="T15" fmla="*/ 7 h 609"/>
                <a:gd name="T16" fmla="*/ 305 w 609"/>
                <a:gd name="T17" fmla="*/ 5 h 609"/>
                <a:gd name="T18" fmla="*/ 603 w 609"/>
                <a:gd name="T19" fmla="*/ 276 h 609"/>
                <a:gd name="T20" fmla="*/ 605 w 609"/>
                <a:gd name="T21" fmla="*/ 276 h 609"/>
                <a:gd name="T22" fmla="*/ 608 w 609"/>
                <a:gd name="T23" fmla="*/ 276 h 609"/>
                <a:gd name="T24" fmla="*/ 305 w 609"/>
                <a:gd name="T25" fmla="*/ 0 h 609"/>
                <a:gd name="T26" fmla="*/ 276 w 609"/>
                <a:gd name="T27" fmla="*/ 1 h 609"/>
                <a:gd name="T28" fmla="*/ 0 w 609"/>
                <a:gd name="T29" fmla="*/ 304 h 609"/>
                <a:gd name="T30" fmla="*/ 1 w 609"/>
                <a:gd name="T31" fmla="*/ 334 h 609"/>
                <a:gd name="T32" fmla="*/ 304 w 609"/>
                <a:gd name="T33" fmla="*/ 609 h 609"/>
                <a:gd name="T34" fmla="*/ 334 w 609"/>
                <a:gd name="T35" fmla="*/ 608 h 609"/>
                <a:gd name="T36" fmla="*/ 609 w 609"/>
                <a:gd name="T37" fmla="*/ 305 h 609"/>
                <a:gd name="T38" fmla="*/ 608 w 609"/>
                <a:gd name="T39" fmla="*/ 276 h 609"/>
                <a:gd name="T40" fmla="*/ 605 w 609"/>
                <a:gd name="T41" fmla="*/ 276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605" y="276"/>
                  </a:moveTo>
                  <a:cubicBezTo>
                    <a:pt x="603" y="276"/>
                    <a:pt x="603" y="276"/>
                    <a:pt x="603" y="276"/>
                  </a:cubicBezTo>
                  <a:cubicBezTo>
                    <a:pt x="603" y="286"/>
                    <a:pt x="604" y="295"/>
                    <a:pt x="604" y="305"/>
                  </a:cubicBezTo>
                  <a:cubicBezTo>
                    <a:pt x="604" y="457"/>
                    <a:pt x="488" y="588"/>
                    <a:pt x="333" y="603"/>
                  </a:cubicBezTo>
                  <a:cubicBezTo>
                    <a:pt x="323" y="603"/>
                    <a:pt x="314" y="604"/>
                    <a:pt x="304" y="604"/>
                  </a:cubicBezTo>
                  <a:cubicBezTo>
                    <a:pt x="152" y="604"/>
                    <a:pt x="21" y="488"/>
                    <a:pt x="7" y="333"/>
                  </a:cubicBezTo>
                  <a:cubicBezTo>
                    <a:pt x="6" y="323"/>
                    <a:pt x="5" y="314"/>
                    <a:pt x="5" y="304"/>
                  </a:cubicBezTo>
                  <a:cubicBezTo>
                    <a:pt x="5" y="152"/>
                    <a:pt x="121" y="22"/>
                    <a:pt x="276" y="7"/>
                  </a:cubicBezTo>
                  <a:cubicBezTo>
                    <a:pt x="286" y="6"/>
                    <a:pt x="295" y="5"/>
                    <a:pt x="305" y="5"/>
                  </a:cubicBezTo>
                  <a:cubicBezTo>
                    <a:pt x="457" y="5"/>
                    <a:pt x="588" y="121"/>
                    <a:pt x="603" y="276"/>
                  </a:cubicBezTo>
                  <a:cubicBezTo>
                    <a:pt x="605" y="276"/>
                    <a:pt x="605" y="276"/>
                    <a:pt x="605" y="276"/>
                  </a:cubicBezTo>
                  <a:cubicBezTo>
                    <a:pt x="608" y="276"/>
                    <a:pt x="608" y="276"/>
                    <a:pt x="608" y="276"/>
                  </a:cubicBezTo>
                  <a:cubicBezTo>
                    <a:pt x="593" y="118"/>
                    <a:pt x="460" y="0"/>
                    <a:pt x="305" y="0"/>
                  </a:cubicBezTo>
                  <a:cubicBezTo>
                    <a:pt x="295" y="0"/>
                    <a:pt x="285" y="0"/>
                    <a:pt x="276" y="1"/>
                  </a:cubicBezTo>
                  <a:cubicBezTo>
                    <a:pt x="118" y="16"/>
                    <a:pt x="0" y="149"/>
                    <a:pt x="0" y="304"/>
                  </a:cubicBezTo>
                  <a:cubicBezTo>
                    <a:pt x="0" y="314"/>
                    <a:pt x="0" y="324"/>
                    <a:pt x="1" y="334"/>
                  </a:cubicBezTo>
                  <a:cubicBezTo>
                    <a:pt x="16" y="491"/>
                    <a:pt x="149" y="609"/>
                    <a:pt x="304" y="609"/>
                  </a:cubicBezTo>
                  <a:cubicBezTo>
                    <a:pt x="314" y="609"/>
                    <a:pt x="324" y="609"/>
                    <a:pt x="334" y="608"/>
                  </a:cubicBezTo>
                  <a:cubicBezTo>
                    <a:pt x="491" y="593"/>
                    <a:pt x="609" y="460"/>
                    <a:pt x="609" y="305"/>
                  </a:cubicBezTo>
                  <a:cubicBezTo>
                    <a:pt x="609" y="295"/>
                    <a:pt x="609" y="285"/>
                    <a:pt x="608" y="276"/>
                  </a:cubicBezTo>
                  <a:lnTo>
                    <a:pt x="605" y="276"/>
                  </a:lnTo>
                  <a:close/>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D36B058F-F0FD-4528-9998-8063C9A7D3EA}"/>
                </a:ext>
              </a:extLst>
            </p:cNvPr>
            <p:cNvSpPr>
              <a:spLocks/>
            </p:cNvSpPr>
            <p:nvPr userDrawn="1"/>
          </p:nvSpPr>
          <p:spPr bwMode="auto">
            <a:xfrm>
              <a:off x="7097" y="-66"/>
              <a:ext cx="645" cy="644"/>
            </a:xfrm>
            <a:custGeom>
              <a:avLst/>
              <a:gdLst>
                <a:gd name="T0" fmla="*/ 617 w 633"/>
                <a:gd name="T1" fmla="*/ 288 h 633"/>
                <a:gd name="T2" fmla="*/ 345 w 633"/>
                <a:gd name="T3" fmla="*/ 617 h 633"/>
                <a:gd name="T4" fmla="*/ 16 w 633"/>
                <a:gd name="T5" fmla="*/ 345 h 633"/>
                <a:gd name="T6" fmla="*/ 288 w 633"/>
                <a:gd name="T7" fmla="*/ 16 h 633"/>
                <a:gd name="T8" fmla="*/ 617 w 633"/>
                <a:gd name="T9" fmla="*/ 288 h 633"/>
              </a:gdLst>
              <a:ahLst/>
              <a:cxnLst>
                <a:cxn ang="0">
                  <a:pos x="T0" y="T1"/>
                </a:cxn>
                <a:cxn ang="0">
                  <a:pos x="T2" y="T3"/>
                </a:cxn>
                <a:cxn ang="0">
                  <a:pos x="T4" y="T5"/>
                </a:cxn>
                <a:cxn ang="0">
                  <a:pos x="T6" y="T7"/>
                </a:cxn>
                <a:cxn ang="0">
                  <a:pos x="T8" y="T9"/>
                </a:cxn>
              </a:cxnLst>
              <a:rect l="0" t="0" r="r" b="b"/>
              <a:pathLst>
                <a:path w="633" h="633">
                  <a:moveTo>
                    <a:pt x="617" y="288"/>
                  </a:moveTo>
                  <a:cubicBezTo>
                    <a:pt x="633" y="454"/>
                    <a:pt x="511" y="601"/>
                    <a:pt x="345" y="617"/>
                  </a:cubicBezTo>
                  <a:cubicBezTo>
                    <a:pt x="179" y="633"/>
                    <a:pt x="32" y="511"/>
                    <a:pt x="16" y="345"/>
                  </a:cubicBezTo>
                  <a:cubicBezTo>
                    <a:pt x="0" y="179"/>
                    <a:pt x="122" y="32"/>
                    <a:pt x="288" y="16"/>
                  </a:cubicBezTo>
                  <a:cubicBezTo>
                    <a:pt x="454" y="0"/>
                    <a:pt x="601" y="122"/>
                    <a:pt x="617" y="28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a:extLst>
                <a:ext uri="{FF2B5EF4-FFF2-40B4-BE49-F238E27FC236}">
                  <a16:creationId xmlns:a16="http://schemas.microsoft.com/office/drawing/2014/main" id="{816AB377-E710-45DC-B1EC-7E8F30188842}"/>
                </a:ext>
              </a:extLst>
            </p:cNvPr>
            <p:cNvSpPr>
              <a:spLocks/>
            </p:cNvSpPr>
            <p:nvPr userDrawn="1"/>
          </p:nvSpPr>
          <p:spPr bwMode="auto">
            <a:xfrm>
              <a:off x="7110" y="-54"/>
              <a:ext cx="619" cy="620"/>
            </a:xfrm>
            <a:custGeom>
              <a:avLst/>
              <a:gdLst>
                <a:gd name="T0" fmla="*/ 605 w 609"/>
                <a:gd name="T1" fmla="*/ 276 h 609"/>
                <a:gd name="T2" fmla="*/ 603 w 609"/>
                <a:gd name="T3" fmla="*/ 276 h 609"/>
                <a:gd name="T4" fmla="*/ 604 w 609"/>
                <a:gd name="T5" fmla="*/ 305 h 609"/>
                <a:gd name="T6" fmla="*/ 333 w 609"/>
                <a:gd name="T7" fmla="*/ 603 h 609"/>
                <a:gd name="T8" fmla="*/ 304 w 609"/>
                <a:gd name="T9" fmla="*/ 604 h 609"/>
                <a:gd name="T10" fmla="*/ 7 w 609"/>
                <a:gd name="T11" fmla="*/ 333 h 609"/>
                <a:gd name="T12" fmla="*/ 5 w 609"/>
                <a:gd name="T13" fmla="*/ 304 h 609"/>
                <a:gd name="T14" fmla="*/ 276 w 609"/>
                <a:gd name="T15" fmla="*/ 7 h 609"/>
                <a:gd name="T16" fmla="*/ 305 w 609"/>
                <a:gd name="T17" fmla="*/ 5 h 609"/>
                <a:gd name="T18" fmla="*/ 603 w 609"/>
                <a:gd name="T19" fmla="*/ 276 h 609"/>
                <a:gd name="T20" fmla="*/ 605 w 609"/>
                <a:gd name="T21" fmla="*/ 276 h 609"/>
                <a:gd name="T22" fmla="*/ 608 w 609"/>
                <a:gd name="T23" fmla="*/ 276 h 609"/>
                <a:gd name="T24" fmla="*/ 305 w 609"/>
                <a:gd name="T25" fmla="*/ 0 h 609"/>
                <a:gd name="T26" fmla="*/ 276 w 609"/>
                <a:gd name="T27" fmla="*/ 1 h 609"/>
                <a:gd name="T28" fmla="*/ 0 w 609"/>
                <a:gd name="T29" fmla="*/ 304 h 609"/>
                <a:gd name="T30" fmla="*/ 1 w 609"/>
                <a:gd name="T31" fmla="*/ 334 h 609"/>
                <a:gd name="T32" fmla="*/ 304 w 609"/>
                <a:gd name="T33" fmla="*/ 609 h 609"/>
                <a:gd name="T34" fmla="*/ 334 w 609"/>
                <a:gd name="T35" fmla="*/ 608 h 609"/>
                <a:gd name="T36" fmla="*/ 609 w 609"/>
                <a:gd name="T37" fmla="*/ 305 h 609"/>
                <a:gd name="T38" fmla="*/ 608 w 609"/>
                <a:gd name="T39" fmla="*/ 276 h 609"/>
                <a:gd name="T40" fmla="*/ 605 w 609"/>
                <a:gd name="T41" fmla="*/ 276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605" y="276"/>
                  </a:moveTo>
                  <a:cubicBezTo>
                    <a:pt x="603" y="276"/>
                    <a:pt x="603" y="276"/>
                    <a:pt x="603" y="276"/>
                  </a:cubicBezTo>
                  <a:cubicBezTo>
                    <a:pt x="603" y="286"/>
                    <a:pt x="604" y="295"/>
                    <a:pt x="604" y="305"/>
                  </a:cubicBezTo>
                  <a:cubicBezTo>
                    <a:pt x="604" y="457"/>
                    <a:pt x="488" y="588"/>
                    <a:pt x="333" y="603"/>
                  </a:cubicBezTo>
                  <a:cubicBezTo>
                    <a:pt x="323" y="603"/>
                    <a:pt x="314" y="604"/>
                    <a:pt x="304" y="604"/>
                  </a:cubicBezTo>
                  <a:cubicBezTo>
                    <a:pt x="152" y="604"/>
                    <a:pt x="21" y="488"/>
                    <a:pt x="7" y="333"/>
                  </a:cubicBezTo>
                  <a:cubicBezTo>
                    <a:pt x="6" y="323"/>
                    <a:pt x="5" y="314"/>
                    <a:pt x="5" y="304"/>
                  </a:cubicBezTo>
                  <a:cubicBezTo>
                    <a:pt x="5" y="152"/>
                    <a:pt x="121" y="22"/>
                    <a:pt x="276" y="7"/>
                  </a:cubicBezTo>
                  <a:cubicBezTo>
                    <a:pt x="286" y="6"/>
                    <a:pt x="295" y="5"/>
                    <a:pt x="305" y="5"/>
                  </a:cubicBezTo>
                  <a:cubicBezTo>
                    <a:pt x="457" y="5"/>
                    <a:pt x="588" y="121"/>
                    <a:pt x="603" y="276"/>
                  </a:cubicBezTo>
                  <a:cubicBezTo>
                    <a:pt x="605" y="276"/>
                    <a:pt x="605" y="276"/>
                    <a:pt x="605" y="276"/>
                  </a:cubicBezTo>
                  <a:cubicBezTo>
                    <a:pt x="608" y="276"/>
                    <a:pt x="608" y="276"/>
                    <a:pt x="608" y="276"/>
                  </a:cubicBezTo>
                  <a:cubicBezTo>
                    <a:pt x="593" y="118"/>
                    <a:pt x="460" y="0"/>
                    <a:pt x="305" y="0"/>
                  </a:cubicBezTo>
                  <a:cubicBezTo>
                    <a:pt x="295" y="0"/>
                    <a:pt x="285" y="0"/>
                    <a:pt x="276" y="1"/>
                  </a:cubicBezTo>
                  <a:cubicBezTo>
                    <a:pt x="118" y="16"/>
                    <a:pt x="0" y="149"/>
                    <a:pt x="0" y="304"/>
                  </a:cubicBezTo>
                  <a:cubicBezTo>
                    <a:pt x="0" y="314"/>
                    <a:pt x="0" y="324"/>
                    <a:pt x="1" y="334"/>
                  </a:cubicBezTo>
                  <a:cubicBezTo>
                    <a:pt x="16" y="491"/>
                    <a:pt x="149" y="609"/>
                    <a:pt x="304" y="609"/>
                  </a:cubicBezTo>
                  <a:cubicBezTo>
                    <a:pt x="314" y="609"/>
                    <a:pt x="324" y="609"/>
                    <a:pt x="334" y="608"/>
                  </a:cubicBezTo>
                  <a:cubicBezTo>
                    <a:pt x="491" y="593"/>
                    <a:pt x="609" y="460"/>
                    <a:pt x="609" y="305"/>
                  </a:cubicBezTo>
                  <a:cubicBezTo>
                    <a:pt x="609" y="295"/>
                    <a:pt x="609" y="285"/>
                    <a:pt x="608" y="276"/>
                  </a:cubicBezTo>
                  <a:lnTo>
                    <a:pt x="605" y="276"/>
                  </a:ln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a:ext uri="{FF2B5EF4-FFF2-40B4-BE49-F238E27FC236}">
                  <a16:creationId xmlns:a16="http://schemas.microsoft.com/office/drawing/2014/main" id="{816D4B7D-09B6-4857-98AD-E166F9FD44E4}"/>
                </a:ext>
              </a:extLst>
            </p:cNvPr>
            <p:cNvSpPr>
              <a:spLocks/>
            </p:cNvSpPr>
            <p:nvPr userDrawn="1"/>
          </p:nvSpPr>
          <p:spPr bwMode="auto">
            <a:xfrm>
              <a:off x="6903" y="-261"/>
              <a:ext cx="1033" cy="1034"/>
            </a:xfrm>
            <a:custGeom>
              <a:avLst/>
              <a:gdLst>
                <a:gd name="T0" fmla="*/ 508 w 1015"/>
                <a:gd name="T1" fmla="*/ 0 h 1015"/>
                <a:gd name="T2" fmla="*/ 459 w 1015"/>
                <a:gd name="T3" fmla="*/ 2 h 1015"/>
                <a:gd name="T4" fmla="*/ 0 w 1015"/>
                <a:gd name="T5" fmla="*/ 507 h 1015"/>
                <a:gd name="T6" fmla="*/ 2 w 1015"/>
                <a:gd name="T7" fmla="*/ 556 h 1015"/>
                <a:gd name="T8" fmla="*/ 507 w 1015"/>
                <a:gd name="T9" fmla="*/ 1015 h 1015"/>
                <a:gd name="T10" fmla="*/ 556 w 1015"/>
                <a:gd name="T11" fmla="*/ 1013 h 1015"/>
                <a:gd name="T12" fmla="*/ 1015 w 1015"/>
                <a:gd name="T13" fmla="*/ 508 h 1015"/>
                <a:gd name="T14" fmla="*/ 1013 w 1015"/>
                <a:gd name="T15" fmla="*/ 459 h 1015"/>
                <a:gd name="T16" fmla="*/ 1011 w 1015"/>
                <a:gd name="T17" fmla="*/ 459 h 1015"/>
                <a:gd name="T18" fmla="*/ 1008 w 1015"/>
                <a:gd name="T19" fmla="*/ 460 h 1015"/>
                <a:gd name="T20" fmla="*/ 1010 w 1015"/>
                <a:gd name="T21" fmla="*/ 508 h 1015"/>
                <a:gd name="T22" fmla="*/ 556 w 1015"/>
                <a:gd name="T23" fmla="*/ 1008 h 1015"/>
                <a:gd name="T24" fmla="*/ 507 w 1015"/>
                <a:gd name="T25" fmla="*/ 1010 h 1015"/>
                <a:gd name="T26" fmla="*/ 507 w 1015"/>
                <a:gd name="T27" fmla="*/ 1010 h 1015"/>
                <a:gd name="T28" fmla="*/ 7 w 1015"/>
                <a:gd name="T29" fmla="*/ 556 h 1015"/>
                <a:gd name="T30" fmla="*/ 5 w 1015"/>
                <a:gd name="T31" fmla="*/ 507 h 1015"/>
                <a:gd name="T32" fmla="*/ 460 w 1015"/>
                <a:gd name="T33" fmla="*/ 7 h 1015"/>
                <a:gd name="T34" fmla="*/ 508 w 1015"/>
                <a:gd name="T35" fmla="*/ 5 h 1015"/>
                <a:gd name="T36" fmla="*/ 508 w 1015"/>
                <a:gd name="T37" fmla="*/ 5 h 1015"/>
                <a:gd name="T38" fmla="*/ 1008 w 1015"/>
                <a:gd name="T39" fmla="*/ 460 h 1015"/>
                <a:gd name="T40" fmla="*/ 1011 w 1015"/>
                <a:gd name="T41" fmla="*/ 459 h 1015"/>
                <a:gd name="T42" fmla="*/ 1013 w 1015"/>
                <a:gd name="T43" fmla="*/ 459 h 1015"/>
                <a:gd name="T44" fmla="*/ 508 w 1015"/>
                <a:gd name="T45"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5" h="1015">
                  <a:moveTo>
                    <a:pt x="508" y="0"/>
                  </a:moveTo>
                  <a:cubicBezTo>
                    <a:pt x="492" y="0"/>
                    <a:pt x="476" y="1"/>
                    <a:pt x="459" y="2"/>
                  </a:cubicBezTo>
                  <a:cubicBezTo>
                    <a:pt x="196" y="27"/>
                    <a:pt x="0" y="248"/>
                    <a:pt x="0" y="507"/>
                  </a:cubicBezTo>
                  <a:cubicBezTo>
                    <a:pt x="0" y="523"/>
                    <a:pt x="0" y="540"/>
                    <a:pt x="2" y="556"/>
                  </a:cubicBezTo>
                  <a:cubicBezTo>
                    <a:pt x="27" y="819"/>
                    <a:pt x="248" y="1015"/>
                    <a:pt x="507" y="1015"/>
                  </a:cubicBezTo>
                  <a:cubicBezTo>
                    <a:pt x="523" y="1015"/>
                    <a:pt x="540" y="1015"/>
                    <a:pt x="556" y="1013"/>
                  </a:cubicBezTo>
                  <a:cubicBezTo>
                    <a:pt x="819" y="988"/>
                    <a:pt x="1015" y="767"/>
                    <a:pt x="1015" y="508"/>
                  </a:cubicBezTo>
                  <a:cubicBezTo>
                    <a:pt x="1015" y="492"/>
                    <a:pt x="1015" y="476"/>
                    <a:pt x="1013" y="459"/>
                  </a:cubicBezTo>
                  <a:cubicBezTo>
                    <a:pt x="1011" y="459"/>
                    <a:pt x="1011" y="459"/>
                    <a:pt x="1011" y="459"/>
                  </a:cubicBezTo>
                  <a:cubicBezTo>
                    <a:pt x="1008" y="460"/>
                    <a:pt x="1008" y="460"/>
                    <a:pt x="1008" y="460"/>
                  </a:cubicBezTo>
                  <a:cubicBezTo>
                    <a:pt x="1010" y="476"/>
                    <a:pt x="1010" y="492"/>
                    <a:pt x="1010" y="508"/>
                  </a:cubicBezTo>
                  <a:cubicBezTo>
                    <a:pt x="1010" y="764"/>
                    <a:pt x="816" y="983"/>
                    <a:pt x="556" y="1008"/>
                  </a:cubicBezTo>
                  <a:cubicBezTo>
                    <a:pt x="539" y="1010"/>
                    <a:pt x="523" y="1010"/>
                    <a:pt x="507" y="1010"/>
                  </a:cubicBezTo>
                  <a:cubicBezTo>
                    <a:pt x="507" y="1010"/>
                    <a:pt x="507" y="1010"/>
                    <a:pt x="507" y="1010"/>
                  </a:cubicBezTo>
                  <a:cubicBezTo>
                    <a:pt x="251" y="1010"/>
                    <a:pt x="32" y="816"/>
                    <a:pt x="7" y="556"/>
                  </a:cubicBezTo>
                  <a:cubicBezTo>
                    <a:pt x="6" y="539"/>
                    <a:pt x="5" y="523"/>
                    <a:pt x="5" y="507"/>
                  </a:cubicBezTo>
                  <a:cubicBezTo>
                    <a:pt x="5" y="251"/>
                    <a:pt x="200" y="32"/>
                    <a:pt x="460" y="7"/>
                  </a:cubicBezTo>
                  <a:cubicBezTo>
                    <a:pt x="476" y="6"/>
                    <a:pt x="492" y="5"/>
                    <a:pt x="508" y="5"/>
                  </a:cubicBezTo>
                  <a:cubicBezTo>
                    <a:pt x="508" y="5"/>
                    <a:pt x="508" y="5"/>
                    <a:pt x="508" y="5"/>
                  </a:cubicBezTo>
                  <a:cubicBezTo>
                    <a:pt x="764" y="5"/>
                    <a:pt x="983" y="200"/>
                    <a:pt x="1008" y="460"/>
                  </a:cubicBezTo>
                  <a:cubicBezTo>
                    <a:pt x="1011" y="459"/>
                    <a:pt x="1011" y="459"/>
                    <a:pt x="1011" y="459"/>
                  </a:cubicBezTo>
                  <a:cubicBezTo>
                    <a:pt x="1013" y="459"/>
                    <a:pt x="1013" y="459"/>
                    <a:pt x="1013" y="459"/>
                  </a:cubicBezTo>
                  <a:cubicBezTo>
                    <a:pt x="988" y="196"/>
                    <a:pt x="767" y="0"/>
                    <a:pt x="508" y="0"/>
                  </a:cubicBezTo>
                </a:path>
              </a:pathLst>
            </a:custGeom>
            <a:solidFill>
              <a:srgbClr val="D7D7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a:extLst>
                <a:ext uri="{FF2B5EF4-FFF2-40B4-BE49-F238E27FC236}">
                  <a16:creationId xmlns:a16="http://schemas.microsoft.com/office/drawing/2014/main" id="{2140ADD8-ACBF-401C-A583-BBE769FA5B07}"/>
                </a:ext>
              </a:extLst>
            </p:cNvPr>
            <p:cNvSpPr>
              <a:spLocks/>
            </p:cNvSpPr>
            <p:nvPr userDrawn="1"/>
          </p:nvSpPr>
          <p:spPr bwMode="auto">
            <a:xfrm>
              <a:off x="7179" y="15"/>
              <a:ext cx="481" cy="482"/>
            </a:xfrm>
            <a:custGeom>
              <a:avLst/>
              <a:gdLst>
                <a:gd name="T0" fmla="*/ 449 w 473"/>
                <a:gd name="T1" fmla="*/ 216 h 473"/>
                <a:gd name="T2" fmla="*/ 426 w 473"/>
                <a:gd name="T3" fmla="*/ 218 h 473"/>
                <a:gd name="T4" fmla="*/ 427 w 473"/>
                <a:gd name="T5" fmla="*/ 237 h 473"/>
                <a:gd name="T6" fmla="*/ 378 w 473"/>
                <a:gd name="T7" fmla="*/ 364 h 473"/>
                <a:gd name="T8" fmla="*/ 255 w 473"/>
                <a:gd name="T9" fmla="*/ 426 h 473"/>
                <a:gd name="T10" fmla="*/ 236 w 473"/>
                <a:gd name="T11" fmla="*/ 427 h 473"/>
                <a:gd name="T12" fmla="*/ 109 w 473"/>
                <a:gd name="T13" fmla="*/ 378 h 473"/>
                <a:gd name="T14" fmla="*/ 47 w 473"/>
                <a:gd name="T15" fmla="*/ 255 h 473"/>
                <a:gd name="T16" fmla="*/ 46 w 473"/>
                <a:gd name="T17" fmla="*/ 236 h 473"/>
                <a:gd name="T18" fmla="*/ 95 w 473"/>
                <a:gd name="T19" fmla="*/ 109 h 473"/>
                <a:gd name="T20" fmla="*/ 218 w 473"/>
                <a:gd name="T21" fmla="*/ 47 h 473"/>
                <a:gd name="T22" fmla="*/ 237 w 473"/>
                <a:gd name="T23" fmla="*/ 46 h 473"/>
                <a:gd name="T24" fmla="*/ 364 w 473"/>
                <a:gd name="T25" fmla="*/ 95 h 473"/>
                <a:gd name="T26" fmla="*/ 426 w 473"/>
                <a:gd name="T27" fmla="*/ 218 h 473"/>
                <a:gd name="T28" fmla="*/ 449 w 473"/>
                <a:gd name="T29" fmla="*/ 216 h 473"/>
                <a:gd name="T30" fmla="*/ 472 w 473"/>
                <a:gd name="T31" fmla="*/ 214 h 473"/>
                <a:gd name="T32" fmla="*/ 395 w 473"/>
                <a:gd name="T33" fmla="*/ 61 h 473"/>
                <a:gd name="T34" fmla="*/ 237 w 473"/>
                <a:gd name="T35" fmla="*/ 0 h 473"/>
                <a:gd name="T36" fmla="*/ 214 w 473"/>
                <a:gd name="T37" fmla="*/ 1 h 473"/>
                <a:gd name="T38" fmla="*/ 61 w 473"/>
                <a:gd name="T39" fmla="*/ 78 h 473"/>
                <a:gd name="T40" fmla="*/ 0 w 473"/>
                <a:gd name="T41" fmla="*/ 236 h 473"/>
                <a:gd name="T42" fmla="*/ 1 w 473"/>
                <a:gd name="T43" fmla="*/ 259 h 473"/>
                <a:gd name="T44" fmla="*/ 78 w 473"/>
                <a:gd name="T45" fmla="*/ 412 h 473"/>
                <a:gd name="T46" fmla="*/ 236 w 473"/>
                <a:gd name="T47" fmla="*/ 473 h 473"/>
                <a:gd name="T48" fmla="*/ 259 w 473"/>
                <a:gd name="T49" fmla="*/ 472 h 473"/>
                <a:gd name="T50" fmla="*/ 412 w 473"/>
                <a:gd name="T51" fmla="*/ 395 h 473"/>
                <a:gd name="T52" fmla="*/ 473 w 473"/>
                <a:gd name="T53" fmla="*/ 237 h 473"/>
                <a:gd name="T54" fmla="*/ 472 w 473"/>
                <a:gd name="T55" fmla="*/ 214 h 473"/>
                <a:gd name="T56" fmla="*/ 449 w 473"/>
                <a:gd name="T57" fmla="*/ 216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473">
                  <a:moveTo>
                    <a:pt x="449" y="216"/>
                  </a:moveTo>
                  <a:cubicBezTo>
                    <a:pt x="426" y="218"/>
                    <a:pt x="426" y="218"/>
                    <a:pt x="426" y="218"/>
                  </a:cubicBezTo>
                  <a:cubicBezTo>
                    <a:pt x="427" y="225"/>
                    <a:pt x="427" y="231"/>
                    <a:pt x="427" y="237"/>
                  </a:cubicBezTo>
                  <a:cubicBezTo>
                    <a:pt x="427" y="285"/>
                    <a:pt x="409" y="330"/>
                    <a:pt x="378" y="364"/>
                  </a:cubicBezTo>
                  <a:cubicBezTo>
                    <a:pt x="347" y="399"/>
                    <a:pt x="304" y="422"/>
                    <a:pt x="255" y="426"/>
                  </a:cubicBezTo>
                  <a:cubicBezTo>
                    <a:pt x="249" y="427"/>
                    <a:pt x="242" y="427"/>
                    <a:pt x="236" y="427"/>
                  </a:cubicBezTo>
                  <a:cubicBezTo>
                    <a:pt x="188" y="427"/>
                    <a:pt x="143" y="409"/>
                    <a:pt x="109" y="378"/>
                  </a:cubicBezTo>
                  <a:cubicBezTo>
                    <a:pt x="75" y="347"/>
                    <a:pt x="52" y="304"/>
                    <a:pt x="47" y="255"/>
                  </a:cubicBezTo>
                  <a:cubicBezTo>
                    <a:pt x="46" y="249"/>
                    <a:pt x="46" y="242"/>
                    <a:pt x="46" y="236"/>
                  </a:cubicBezTo>
                  <a:cubicBezTo>
                    <a:pt x="46" y="188"/>
                    <a:pt x="64" y="143"/>
                    <a:pt x="95" y="109"/>
                  </a:cubicBezTo>
                  <a:cubicBezTo>
                    <a:pt x="126" y="75"/>
                    <a:pt x="169" y="52"/>
                    <a:pt x="218" y="47"/>
                  </a:cubicBezTo>
                  <a:cubicBezTo>
                    <a:pt x="225" y="46"/>
                    <a:pt x="231" y="46"/>
                    <a:pt x="237" y="46"/>
                  </a:cubicBezTo>
                  <a:cubicBezTo>
                    <a:pt x="285" y="46"/>
                    <a:pt x="330" y="65"/>
                    <a:pt x="364" y="95"/>
                  </a:cubicBezTo>
                  <a:cubicBezTo>
                    <a:pt x="398" y="126"/>
                    <a:pt x="421" y="169"/>
                    <a:pt x="426" y="218"/>
                  </a:cubicBezTo>
                  <a:cubicBezTo>
                    <a:pt x="449" y="216"/>
                    <a:pt x="449" y="216"/>
                    <a:pt x="449" y="216"/>
                  </a:cubicBezTo>
                  <a:cubicBezTo>
                    <a:pt x="472" y="214"/>
                    <a:pt x="472" y="214"/>
                    <a:pt x="472" y="214"/>
                  </a:cubicBezTo>
                  <a:cubicBezTo>
                    <a:pt x="466" y="153"/>
                    <a:pt x="437" y="99"/>
                    <a:pt x="395" y="61"/>
                  </a:cubicBezTo>
                  <a:cubicBezTo>
                    <a:pt x="353" y="23"/>
                    <a:pt x="297" y="0"/>
                    <a:pt x="237" y="0"/>
                  </a:cubicBezTo>
                  <a:cubicBezTo>
                    <a:pt x="229" y="0"/>
                    <a:pt x="222" y="1"/>
                    <a:pt x="214" y="1"/>
                  </a:cubicBezTo>
                  <a:cubicBezTo>
                    <a:pt x="153" y="7"/>
                    <a:pt x="99" y="36"/>
                    <a:pt x="61" y="78"/>
                  </a:cubicBezTo>
                  <a:cubicBezTo>
                    <a:pt x="23" y="120"/>
                    <a:pt x="0" y="176"/>
                    <a:pt x="0" y="236"/>
                  </a:cubicBezTo>
                  <a:cubicBezTo>
                    <a:pt x="0" y="244"/>
                    <a:pt x="1" y="252"/>
                    <a:pt x="1" y="259"/>
                  </a:cubicBezTo>
                  <a:cubicBezTo>
                    <a:pt x="7" y="320"/>
                    <a:pt x="36" y="374"/>
                    <a:pt x="78" y="412"/>
                  </a:cubicBezTo>
                  <a:cubicBezTo>
                    <a:pt x="120" y="450"/>
                    <a:pt x="176" y="473"/>
                    <a:pt x="236" y="473"/>
                  </a:cubicBezTo>
                  <a:cubicBezTo>
                    <a:pt x="244" y="473"/>
                    <a:pt x="251" y="473"/>
                    <a:pt x="259" y="472"/>
                  </a:cubicBezTo>
                  <a:cubicBezTo>
                    <a:pt x="320" y="466"/>
                    <a:pt x="374" y="437"/>
                    <a:pt x="412" y="395"/>
                  </a:cubicBezTo>
                  <a:cubicBezTo>
                    <a:pt x="450" y="353"/>
                    <a:pt x="473" y="297"/>
                    <a:pt x="473" y="237"/>
                  </a:cubicBezTo>
                  <a:cubicBezTo>
                    <a:pt x="473" y="229"/>
                    <a:pt x="472" y="222"/>
                    <a:pt x="472" y="214"/>
                  </a:cubicBezTo>
                  <a:lnTo>
                    <a:pt x="449" y="216"/>
                  </a:lnTo>
                  <a:close/>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
            <a:extLst>
              <a:ext uri="{FF2B5EF4-FFF2-40B4-BE49-F238E27FC236}">
                <a16:creationId xmlns:a16="http://schemas.microsoft.com/office/drawing/2014/main" id="{2AA76C7B-5F38-46EF-87A5-846A4BC579C2}"/>
              </a:ext>
            </a:extLst>
          </p:cNvPr>
          <p:cNvGrpSpPr>
            <a:grpSpLocks noChangeAspect="1"/>
          </p:cNvGrpSpPr>
          <p:nvPr userDrawn="1"/>
        </p:nvGrpSpPr>
        <p:grpSpPr bwMode="auto">
          <a:xfrm>
            <a:off x="10319864" y="6384723"/>
            <a:ext cx="1414157" cy="298299"/>
            <a:chOff x="-128" y="-835"/>
            <a:chExt cx="3968" cy="837"/>
          </a:xfrm>
        </p:grpSpPr>
        <p:sp>
          <p:nvSpPr>
            <p:cNvPr id="17" name="Freeform 5">
              <a:extLst>
                <a:ext uri="{FF2B5EF4-FFF2-40B4-BE49-F238E27FC236}">
                  <a16:creationId xmlns:a16="http://schemas.microsoft.com/office/drawing/2014/main" id="{CA423C8C-33C2-408A-A71A-F759368E7D97}"/>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6">
              <a:extLst>
                <a:ext uri="{FF2B5EF4-FFF2-40B4-BE49-F238E27FC236}">
                  <a16:creationId xmlns:a16="http://schemas.microsoft.com/office/drawing/2014/main" id="{D5FC1EBE-11EC-482F-AE00-073183AB735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7">
              <a:extLst>
                <a:ext uri="{FF2B5EF4-FFF2-40B4-BE49-F238E27FC236}">
                  <a16:creationId xmlns:a16="http://schemas.microsoft.com/office/drawing/2014/main" id="{CB5EF985-2F40-479D-9322-06739DFD6FE4}"/>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8">
              <a:extLst>
                <a:ext uri="{FF2B5EF4-FFF2-40B4-BE49-F238E27FC236}">
                  <a16:creationId xmlns:a16="http://schemas.microsoft.com/office/drawing/2014/main" id="{9C438A84-6FA2-4896-808A-AF11FB693F82}"/>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9">
              <a:extLst>
                <a:ext uri="{FF2B5EF4-FFF2-40B4-BE49-F238E27FC236}">
                  <a16:creationId xmlns:a16="http://schemas.microsoft.com/office/drawing/2014/main" id="{6B8D283C-F056-4F66-B7A8-55B72162ED04}"/>
                </a:ext>
              </a:extLst>
            </p:cNvPr>
            <p:cNvSpPr>
              <a:spLocks noChangeArrowheads="1"/>
            </p:cNvSpPr>
            <p:nvPr userDrawn="1"/>
          </p:nvSpPr>
          <p:spPr bwMode="auto">
            <a:xfrm>
              <a:off x="2506" y="-607"/>
              <a:ext cx="61" cy="36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a:extLst>
                <a:ext uri="{FF2B5EF4-FFF2-40B4-BE49-F238E27FC236}">
                  <a16:creationId xmlns:a16="http://schemas.microsoft.com/office/drawing/2014/main" id="{AB1D39D9-F7A8-4743-89E6-9CA7A8064D80}"/>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1">
              <a:extLst>
                <a:ext uri="{FF2B5EF4-FFF2-40B4-BE49-F238E27FC236}">
                  <a16:creationId xmlns:a16="http://schemas.microsoft.com/office/drawing/2014/main" id="{6FA9225B-ADD7-4923-9B1A-65835224CBE4}"/>
                </a:ext>
              </a:extLst>
            </p:cNvPr>
            <p:cNvSpPr>
              <a:spLocks noChangeArrowheads="1"/>
            </p:cNvSpPr>
            <p:nvPr userDrawn="1"/>
          </p:nvSpPr>
          <p:spPr bwMode="auto">
            <a:xfrm>
              <a:off x="2967" y="-607"/>
              <a:ext cx="61" cy="36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a:extLst>
                <a:ext uri="{FF2B5EF4-FFF2-40B4-BE49-F238E27FC236}">
                  <a16:creationId xmlns:a16="http://schemas.microsoft.com/office/drawing/2014/main" id="{EAF769C6-672C-475A-9ED9-B19A64E88C7C}"/>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60347FF0-F409-471E-BABE-8C5D87C59DAA}"/>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4">
              <a:extLst>
                <a:ext uri="{FF2B5EF4-FFF2-40B4-BE49-F238E27FC236}">
                  <a16:creationId xmlns:a16="http://schemas.microsoft.com/office/drawing/2014/main" id="{A7C2BB14-5B5F-48DB-9D75-E03976A50061}"/>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5">
              <a:extLst>
                <a:ext uri="{FF2B5EF4-FFF2-40B4-BE49-F238E27FC236}">
                  <a16:creationId xmlns:a16="http://schemas.microsoft.com/office/drawing/2014/main" id="{EBB241A6-3CC3-4137-9F09-62AF832698F3}"/>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55237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pic>
        <p:nvPicPr>
          <p:cNvPr id="20" name="Picture 19">
            <a:extLst>
              <a:ext uri="{FF2B5EF4-FFF2-40B4-BE49-F238E27FC236}">
                <a16:creationId xmlns:a16="http://schemas.microsoft.com/office/drawing/2014/main" id="{E9507E3D-5B09-493D-AE4C-47527FDFB70F}"/>
              </a:ext>
            </a:extLst>
          </p:cNvPr>
          <p:cNvPicPr>
            <a:picLocks noChangeAspect="1"/>
          </p:cNvPicPr>
          <p:nvPr userDrawn="1"/>
        </p:nvPicPr>
        <p:blipFill>
          <a:blip r:embed="rId2" cstate="print">
            <a:extLst>
              <a:ext uri="{28A0092B-C50C-407E-A947-70E740481C1C}">
                <a14:useLocalDpi xmlns:a14="http://schemas.microsoft.com/office/drawing/2010/main"/>
              </a:ext>
            </a:extLst>
          </a:blip>
          <a:srcRect l="11518" b="12425"/>
          <a:stretch>
            <a:fillRect/>
          </a:stretch>
        </p:blipFill>
        <p:spPr>
          <a:xfrm>
            <a:off x="-41574"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4052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963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Custom Layout">
    <p:bg>
      <p:bgPr>
        <a:solidFill>
          <a:schemeClr val="bg1">
            <a:lumMod val="85000"/>
            <a:alpha val="4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608-2C8E-4905-BC65-8507E691DF2A}"/>
              </a:ext>
            </a:extLst>
          </p:cNvPr>
          <p:cNvSpPr>
            <a:spLocks noGrp="1"/>
          </p:cNvSpPr>
          <p:nvPr>
            <p:ph type="title" hasCustomPrompt="1"/>
          </p:nvPr>
        </p:nvSpPr>
        <p:spPr>
          <a:xfrm>
            <a:off x="6380523" y="1798813"/>
            <a:ext cx="5608278" cy="1136298"/>
          </a:xfrm>
        </p:spPr>
        <p:txBody>
          <a:bodyPr/>
          <a:lstStyle>
            <a:lvl1pPr>
              <a:defRPr cap="none" baseline="0">
                <a:solidFill>
                  <a:schemeClr val="tx2"/>
                </a:solidFill>
              </a:defRPr>
            </a:lvl1pPr>
          </a:lstStyle>
          <a:p>
            <a:r>
              <a:rPr lang="en-US" dirty="0"/>
              <a:t>Click To Edit Master Title Style</a:t>
            </a:r>
          </a:p>
        </p:txBody>
      </p:sp>
      <p:grpSp>
        <p:nvGrpSpPr>
          <p:cNvPr id="42" name="Group 4">
            <a:extLst>
              <a:ext uri="{FF2B5EF4-FFF2-40B4-BE49-F238E27FC236}">
                <a16:creationId xmlns:a16="http://schemas.microsoft.com/office/drawing/2014/main" id="{7E6C57F6-BE2E-4774-9FA9-4AD123E01130}"/>
              </a:ext>
            </a:extLst>
          </p:cNvPr>
          <p:cNvGrpSpPr>
            <a:grpSpLocks noChangeAspect="1"/>
          </p:cNvGrpSpPr>
          <p:nvPr userDrawn="1"/>
        </p:nvGrpSpPr>
        <p:grpSpPr bwMode="auto">
          <a:xfrm>
            <a:off x="10319864" y="6384723"/>
            <a:ext cx="1414157" cy="298299"/>
            <a:chOff x="-128" y="-835"/>
            <a:chExt cx="3968" cy="837"/>
          </a:xfrm>
        </p:grpSpPr>
        <p:sp>
          <p:nvSpPr>
            <p:cNvPr id="43" name="Freeform 5">
              <a:extLst>
                <a:ext uri="{FF2B5EF4-FFF2-40B4-BE49-F238E27FC236}">
                  <a16:creationId xmlns:a16="http://schemas.microsoft.com/office/drawing/2014/main" id="{2CB14686-FD94-4799-B625-170075C79456}"/>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C607A2EC-78A7-49FE-82EE-CD507F0D28FD}"/>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FE473C0-4E53-4254-A947-71283D30C9A8}"/>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A5187180-6DC0-42FA-9E1E-5C43A8A02013}"/>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9">
              <a:extLst>
                <a:ext uri="{FF2B5EF4-FFF2-40B4-BE49-F238E27FC236}">
                  <a16:creationId xmlns:a16="http://schemas.microsoft.com/office/drawing/2014/main" id="{63B75BED-B74D-4196-947D-91C31E5FE9E1}"/>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766E9142-D175-46D5-B6E3-2FE06B60F642}"/>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
              <a:extLst>
                <a:ext uri="{FF2B5EF4-FFF2-40B4-BE49-F238E27FC236}">
                  <a16:creationId xmlns:a16="http://schemas.microsoft.com/office/drawing/2014/main" id="{119D577B-777C-460C-9B4D-8234930546DE}"/>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C0637B5F-B114-4BEC-94A0-34DB0F74834D}"/>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DE73E187-478C-4F9D-940C-71442ABFE718}"/>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ED91978B-7AE5-4FA0-B191-1112FFBAC19F}"/>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1CAA63AA-2528-43AD-AFC6-48228C2C7668}"/>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Oval 24">
            <a:extLst>
              <a:ext uri="{FF2B5EF4-FFF2-40B4-BE49-F238E27FC236}">
                <a16:creationId xmlns:a16="http://schemas.microsoft.com/office/drawing/2014/main" id="{BD8A7345-C3AC-4149-A344-9146F9872E99}"/>
              </a:ext>
            </a:extLst>
          </p:cNvPr>
          <p:cNvSpPr/>
          <p:nvPr userDrawn="1"/>
        </p:nvSpPr>
        <p:spPr>
          <a:xfrm>
            <a:off x="1128842" y="558800"/>
            <a:ext cx="3962400" cy="3962400"/>
          </a:xfrm>
          <a:prstGeom prst="ellipse">
            <a:avLst/>
          </a:prstGeom>
          <a:blipFill>
            <a:blip r:embed="rId2"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DAD82E0-C0E0-4B5F-BACE-C702F13447E4}"/>
              </a:ext>
            </a:extLst>
          </p:cNvPr>
          <p:cNvSpPr/>
          <p:nvPr userDrawn="1"/>
        </p:nvSpPr>
        <p:spPr>
          <a:xfrm>
            <a:off x="153855" y="-431800"/>
            <a:ext cx="5927988" cy="592798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23A9043-4F99-42A3-82F6-993C9B86FBCC}"/>
              </a:ext>
            </a:extLst>
          </p:cNvPr>
          <p:cNvSpPr/>
          <p:nvPr userDrawn="1"/>
        </p:nvSpPr>
        <p:spPr>
          <a:xfrm>
            <a:off x="819398" y="277943"/>
            <a:ext cx="4596902" cy="4508500"/>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8DF41-DD5D-4BC5-A104-493FE8AE43C0}"/>
              </a:ext>
            </a:extLst>
          </p:cNvPr>
          <p:cNvSpPr/>
          <p:nvPr userDrawn="1"/>
        </p:nvSpPr>
        <p:spPr>
          <a:xfrm>
            <a:off x="-762000" y="3182045"/>
            <a:ext cx="4610100" cy="461009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2C7765D-2F3F-445B-BB42-666C0FA8D055}"/>
              </a:ext>
            </a:extLst>
          </p:cNvPr>
          <p:cNvSpPr/>
          <p:nvPr userDrawn="1"/>
        </p:nvSpPr>
        <p:spPr>
          <a:xfrm>
            <a:off x="-120406" y="3855627"/>
            <a:ext cx="3326913" cy="326293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7DEB3D0-1AC8-455E-A831-048590929D68}"/>
              </a:ext>
            </a:extLst>
          </p:cNvPr>
          <p:cNvSpPr/>
          <p:nvPr userDrawn="1"/>
        </p:nvSpPr>
        <p:spPr>
          <a:xfrm>
            <a:off x="152400" y="4096444"/>
            <a:ext cx="2781300" cy="27813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43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C34F4A-5042-410A-88E9-C3497AA82ABE}"/>
              </a:ext>
            </a:extLst>
          </p:cNvPr>
          <p:cNvSpPr/>
          <p:nvPr userDrawn="1"/>
        </p:nvSpPr>
        <p:spPr>
          <a:xfrm>
            <a:off x="0" y="1399821"/>
            <a:ext cx="12192000" cy="5458179"/>
          </a:xfrm>
          <a:prstGeom prst="rect">
            <a:avLst/>
          </a:prstGeom>
          <a:gradFill>
            <a:gsLst>
              <a:gs pos="0">
                <a:schemeClr val="accent1">
                  <a:lumMod val="5000"/>
                  <a:lumOff val="95000"/>
                  <a:alpha val="0"/>
                </a:schemeClr>
              </a:gs>
              <a:gs pos="100000">
                <a:schemeClr val="bg2">
                  <a:alpha val="4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4">
            <a:extLst>
              <a:ext uri="{FF2B5EF4-FFF2-40B4-BE49-F238E27FC236}">
                <a16:creationId xmlns:a16="http://schemas.microsoft.com/office/drawing/2014/main" id="{6BDE613C-FB27-42EE-AE10-1A25A4D65F3F}"/>
              </a:ext>
            </a:extLst>
          </p:cNvPr>
          <p:cNvGrpSpPr>
            <a:grpSpLocks noChangeAspect="1"/>
          </p:cNvGrpSpPr>
          <p:nvPr userDrawn="1"/>
        </p:nvGrpSpPr>
        <p:grpSpPr bwMode="auto">
          <a:xfrm>
            <a:off x="10319864" y="6384723"/>
            <a:ext cx="1414157" cy="298299"/>
            <a:chOff x="-128" y="-835"/>
            <a:chExt cx="3968" cy="837"/>
          </a:xfrm>
        </p:grpSpPr>
        <p:sp>
          <p:nvSpPr>
            <p:cNvPr id="9" name="Freeform 5">
              <a:extLst>
                <a:ext uri="{FF2B5EF4-FFF2-40B4-BE49-F238E27FC236}">
                  <a16:creationId xmlns:a16="http://schemas.microsoft.com/office/drawing/2014/main" id="{D458FD21-0717-4CE8-B936-D2E22861D5E0}"/>
                </a:ext>
              </a:extLst>
            </p:cNvPr>
            <p:cNvSpPr>
              <a:spLocks noEditPoints="1"/>
            </p:cNvSpPr>
            <p:nvPr userDrawn="1"/>
          </p:nvSpPr>
          <p:spPr bwMode="auto">
            <a:xfrm>
              <a:off x="1118" y="-607"/>
              <a:ext cx="289" cy="367"/>
            </a:xfrm>
            <a:custGeom>
              <a:avLst/>
              <a:gdLst>
                <a:gd name="T0" fmla="*/ 69 w 138"/>
                <a:gd name="T1" fmla="*/ 0 h 174"/>
                <a:gd name="T2" fmla="*/ 138 w 138"/>
                <a:gd name="T3" fmla="*/ 59 h 174"/>
                <a:gd name="T4" fmla="*/ 69 w 138"/>
                <a:gd name="T5" fmla="*/ 121 h 174"/>
                <a:gd name="T6" fmla="*/ 29 w 138"/>
                <a:gd name="T7" fmla="*/ 121 h 174"/>
                <a:gd name="T8" fmla="*/ 29 w 138"/>
                <a:gd name="T9" fmla="*/ 174 h 174"/>
                <a:gd name="T10" fmla="*/ 0 w 138"/>
                <a:gd name="T11" fmla="*/ 174 h 174"/>
                <a:gd name="T12" fmla="*/ 0 w 138"/>
                <a:gd name="T13" fmla="*/ 0 h 174"/>
                <a:gd name="T14" fmla="*/ 69 w 138"/>
                <a:gd name="T15" fmla="*/ 0 h 174"/>
                <a:gd name="T16" fmla="*/ 29 w 138"/>
                <a:gd name="T17" fmla="*/ 95 h 174"/>
                <a:gd name="T18" fmla="*/ 68 w 138"/>
                <a:gd name="T19" fmla="*/ 95 h 174"/>
                <a:gd name="T20" fmla="*/ 110 w 138"/>
                <a:gd name="T21" fmla="*/ 60 h 174"/>
                <a:gd name="T22" fmla="*/ 68 w 138"/>
                <a:gd name="T23" fmla="*/ 26 h 174"/>
                <a:gd name="T24" fmla="*/ 29 w 138"/>
                <a:gd name="T25" fmla="*/ 26 h 174"/>
                <a:gd name="T26" fmla="*/ 29 w 138"/>
                <a:gd name="T27"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74">
                  <a:moveTo>
                    <a:pt x="69" y="0"/>
                  </a:moveTo>
                  <a:cubicBezTo>
                    <a:pt x="113" y="0"/>
                    <a:pt x="138" y="21"/>
                    <a:pt x="138" y="59"/>
                  </a:cubicBezTo>
                  <a:cubicBezTo>
                    <a:pt x="138" y="98"/>
                    <a:pt x="113" y="121"/>
                    <a:pt x="69" y="121"/>
                  </a:cubicBezTo>
                  <a:cubicBezTo>
                    <a:pt x="29" y="121"/>
                    <a:pt x="29" y="121"/>
                    <a:pt x="29" y="121"/>
                  </a:cubicBezTo>
                  <a:cubicBezTo>
                    <a:pt x="29" y="174"/>
                    <a:pt x="29" y="174"/>
                    <a:pt x="29" y="174"/>
                  </a:cubicBezTo>
                  <a:cubicBezTo>
                    <a:pt x="0" y="174"/>
                    <a:pt x="0" y="174"/>
                    <a:pt x="0" y="174"/>
                  </a:cubicBezTo>
                  <a:cubicBezTo>
                    <a:pt x="0" y="0"/>
                    <a:pt x="0" y="0"/>
                    <a:pt x="0" y="0"/>
                  </a:cubicBezTo>
                  <a:lnTo>
                    <a:pt x="69" y="0"/>
                  </a:lnTo>
                  <a:close/>
                  <a:moveTo>
                    <a:pt x="29" y="95"/>
                  </a:moveTo>
                  <a:cubicBezTo>
                    <a:pt x="68" y="95"/>
                    <a:pt x="68" y="95"/>
                    <a:pt x="68" y="95"/>
                  </a:cubicBezTo>
                  <a:cubicBezTo>
                    <a:pt x="95" y="95"/>
                    <a:pt x="110" y="83"/>
                    <a:pt x="110" y="60"/>
                  </a:cubicBezTo>
                  <a:cubicBezTo>
                    <a:pt x="110" y="37"/>
                    <a:pt x="95" y="26"/>
                    <a:pt x="68" y="26"/>
                  </a:cubicBezTo>
                  <a:cubicBezTo>
                    <a:pt x="29" y="26"/>
                    <a:pt x="29" y="26"/>
                    <a:pt x="29" y="26"/>
                  </a:cubicBezTo>
                  <a:lnTo>
                    <a:pt x="29"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a:extLst>
                <a:ext uri="{FF2B5EF4-FFF2-40B4-BE49-F238E27FC236}">
                  <a16:creationId xmlns:a16="http://schemas.microsoft.com/office/drawing/2014/main" id="{C89B4F55-63E8-4F4B-A178-363BA0A4675F}"/>
                </a:ext>
              </a:extLst>
            </p:cNvPr>
            <p:cNvSpPr>
              <a:spLocks noEditPoints="1"/>
            </p:cNvSpPr>
            <p:nvPr userDrawn="1"/>
          </p:nvSpPr>
          <p:spPr bwMode="auto">
            <a:xfrm>
              <a:off x="1457" y="-607"/>
              <a:ext cx="302" cy="367"/>
            </a:xfrm>
            <a:custGeom>
              <a:avLst/>
              <a:gdLst>
                <a:gd name="T0" fmla="*/ 79 w 144"/>
                <a:gd name="T1" fmla="*/ 121 h 174"/>
                <a:gd name="T2" fmla="*/ 71 w 144"/>
                <a:gd name="T3" fmla="*/ 121 h 174"/>
                <a:gd name="T4" fmla="*/ 30 w 144"/>
                <a:gd name="T5" fmla="*/ 121 h 174"/>
                <a:gd name="T6" fmla="*/ 30 w 144"/>
                <a:gd name="T7" fmla="*/ 174 h 174"/>
                <a:gd name="T8" fmla="*/ 0 w 144"/>
                <a:gd name="T9" fmla="*/ 174 h 174"/>
                <a:gd name="T10" fmla="*/ 0 w 144"/>
                <a:gd name="T11" fmla="*/ 0 h 174"/>
                <a:gd name="T12" fmla="*/ 71 w 144"/>
                <a:gd name="T13" fmla="*/ 0 h 174"/>
                <a:gd name="T14" fmla="*/ 141 w 144"/>
                <a:gd name="T15" fmla="*/ 59 h 174"/>
                <a:gd name="T16" fmla="*/ 105 w 144"/>
                <a:gd name="T17" fmla="*/ 115 h 174"/>
                <a:gd name="T18" fmla="*/ 144 w 144"/>
                <a:gd name="T19" fmla="*/ 174 h 174"/>
                <a:gd name="T20" fmla="*/ 111 w 144"/>
                <a:gd name="T21" fmla="*/ 174 h 174"/>
                <a:gd name="T22" fmla="*/ 79 w 144"/>
                <a:gd name="T23" fmla="*/ 121 h 174"/>
                <a:gd name="T24" fmla="*/ 71 w 144"/>
                <a:gd name="T25" fmla="*/ 95 h 174"/>
                <a:gd name="T26" fmla="*/ 113 w 144"/>
                <a:gd name="T27" fmla="*/ 60 h 174"/>
                <a:gd name="T28" fmla="*/ 71 w 144"/>
                <a:gd name="T29" fmla="*/ 26 h 174"/>
                <a:gd name="T30" fmla="*/ 30 w 144"/>
                <a:gd name="T31" fmla="*/ 26 h 174"/>
                <a:gd name="T32" fmla="*/ 30 w 144"/>
                <a:gd name="T33" fmla="*/ 95 h 174"/>
                <a:gd name="T34" fmla="*/ 71 w 144"/>
                <a:gd name="T35" fmla="*/ 9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4">
                  <a:moveTo>
                    <a:pt x="79" y="121"/>
                  </a:moveTo>
                  <a:cubicBezTo>
                    <a:pt x="76" y="121"/>
                    <a:pt x="74" y="121"/>
                    <a:pt x="71" y="121"/>
                  </a:cubicBezTo>
                  <a:cubicBezTo>
                    <a:pt x="30" y="121"/>
                    <a:pt x="30" y="121"/>
                    <a:pt x="30" y="121"/>
                  </a:cubicBezTo>
                  <a:cubicBezTo>
                    <a:pt x="30" y="174"/>
                    <a:pt x="30" y="174"/>
                    <a:pt x="30" y="174"/>
                  </a:cubicBezTo>
                  <a:cubicBezTo>
                    <a:pt x="0" y="174"/>
                    <a:pt x="0" y="174"/>
                    <a:pt x="0" y="174"/>
                  </a:cubicBezTo>
                  <a:cubicBezTo>
                    <a:pt x="0" y="0"/>
                    <a:pt x="0" y="0"/>
                    <a:pt x="0" y="0"/>
                  </a:cubicBezTo>
                  <a:cubicBezTo>
                    <a:pt x="71" y="0"/>
                    <a:pt x="71" y="0"/>
                    <a:pt x="71" y="0"/>
                  </a:cubicBezTo>
                  <a:cubicBezTo>
                    <a:pt x="115" y="0"/>
                    <a:pt x="141" y="21"/>
                    <a:pt x="141" y="59"/>
                  </a:cubicBezTo>
                  <a:cubicBezTo>
                    <a:pt x="141" y="87"/>
                    <a:pt x="128" y="106"/>
                    <a:pt x="105" y="115"/>
                  </a:cubicBezTo>
                  <a:cubicBezTo>
                    <a:pt x="144" y="174"/>
                    <a:pt x="144" y="174"/>
                    <a:pt x="144" y="174"/>
                  </a:cubicBezTo>
                  <a:cubicBezTo>
                    <a:pt x="111" y="174"/>
                    <a:pt x="111" y="174"/>
                    <a:pt x="111" y="174"/>
                  </a:cubicBezTo>
                  <a:lnTo>
                    <a:pt x="79" y="121"/>
                  </a:lnTo>
                  <a:close/>
                  <a:moveTo>
                    <a:pt x="71" y="95"/>
                  </a:moveTo>
                  <a:cubicBezTo>
                    <a:pt x="98" y="95"/>
                    <a:pt x="113" y="83"/>
                    <a:pt x="113" y="60"/>
                  </a:cubicBezTo>
                  <a:cubicBezTo>
                    <a:pt x="113" y="37"/>
                    <a:pt x="98" y="26"/>
                    <a:pt x="71" y="26"/>
                  </a:cubicBezTo>
                  <a:cubicBezTo>
                    <a:pt x="30" y="26"/>
                    <a:pt x="30" y="26"/>
                    <a:pt x="30" y="26"/>
                  </a:cubicBezTo>
                  <a:cubicBezTo>
                    <a:pt x="30" y="95"/>
                    <a:pt x="30" y="95"/>
                    <a:pt x="30" y="95"/>
                  </a:cubicBezTo>
                  <a:lnTo>
                    <a:pt x="71" y="9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a:extLst>
                <a:ext uri="{FF2B5EF4-FFF2-40B4-BE49-F238E27FC236}">
                  <a16:creationId xmlns:a16="http://schemas.microsoft.com/office/drawing/2014/main" id="{7E9AB8AE-3619-407E-B27E-BDCA14338232}"/>
                </a:ext>
              </a:extLst>
            </p:cNvPr>
            <p:cNvSpPr>
              <a:spLocks/>
            </p:cNvSpPr>
            <p:nvPr userDrawn="1"/>
          </p:nvSpPr>
          <p:spPr bwMode="auto">
            <a:xfrm>
              <a:off x="1824" y="-607"/>
              <a:ext cx="266" cy="367"/>
            </a:xfrm>
            <a:custGeom>
              <a:avLst/>
              <a:gdLst>
                <a:gd name="T0" fmla="*/ 60 w 266"/>
                <a:gd name="T1" fmla="*/ 55 h 367"/>
                <a:gd name="T2" fmla="*/ 60 w 266"/>
                <a:gd name="T3" fmla="*/ 154 h 367"/>
                <a:gd name="T4" fmla="*/ 238 w 266"/>
                <a:gd name="T5" fmla="*/ 154 h 367"/>
                <a:gd name="T6" fmla="*/ 238 w 266"/>
                <a:gd name="T7" fmla="*/ 209 h 367"/>
                <a:gd name="T8" fmla="*/ 60 w 266"/>
                <a:gd name="T9" fmla="*/ 209 h 367"/>
                <a:gd name="T10" fmla="*/ 60 w 266"/>
                <a:gd name="T11" fmla="*/ 310 h 367"/>
                <a:gd name="T12" fmla="*/ 266 w 266"/>
                <a:gd name="T13" fmla="*/ 310 h 367"/>
                <a:gd name="T14" fmla="*/ 266 w 266"/>
                <a:gd name="T15" fmla="*/ 367 h 367"/>
                <a:gd name="T16" fmla="*/ 0 w 266"/>
                <a:gd name="T17" fmla="*/ 367 h 367"/>
                <a:gd name="T18" fmla="*/ 0 w 266"/>
                <a:gd name="T19" fmla="*/ 0 h 367"/>
                <a:gd name="T20" fmla="*/ 259 w 266"/>
                <a:gd name="T21" fmla="*/ 0 h 367"/>
                <a:gd name="T22" fmla="*/ 259 w 266"/>
                <a:gd name="T23" fmla="*/ 55 h 367"/>
                <a:gd name="T24" fmla="*/ 60 w 266"/>
                <a:gd name="T25" fmla="*/ 5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367">
                  <a:moveTo>
                    <a:pt x="60" y="55"/>
                  </a:moveTo>
                  <a:lnTo>
                    <a:pt x="60" y="154"/>
                  </a:lnTo>
                  <a:lnTo>
                    <a:pt x="238" y="154"/>
                  </a:lnTo>
                  <a:lnTo>
                    <a:pt x="238" y="209"/>
                  </a:lnTo>
                  <a:lnTo>
                    <a:pt x="60" y="209"/>
                  </a:lnTo>
                  <a:lnTo>
                    <a:pt x="60" y="310"/>
                  </a:lnTo>
                  <a:lnTo>
                    <a:pt x="266" y="310"/>
                  </a:lnTo>
                  <a:lnTo>
                    <a:pt x="266" y="367"/>
                  </a:lnTo>
                  <a:lnTo>
                    <a:pt x="0" y="367"/>
                  </a:lnTo>
                  <a:lnTo>
                    <a:pt x="0" y="0"/>
                  </a:lnTo>
                  <a:lnTo>
                    <a:pt x="259" y="0"/>
                  </a:lnTo>
                  <a:lnTo>
                    <a:pt x="259" y="55"/>
                  </a:lnTo>
                  <a:lnTo>
                    <a:pt x="60" y="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8">
              <a:extLst>
                <a:ext uri="{FF2B5EF4-FFF2-40B4-BE49-F238E27FC236}">
                  <a16:creationId xmlns:a16="http://schemas.microsoft.com/office/drawing/2014/main" id="{DF1DB1A3-3088-432F-AC37-9A7A0A9D5B58}"/>
                </a:ext>
              </a:extLst>
            </p:cNvPr>
            <p:cNvSpPr>
              <a:spLocks/>
            </p:cNvSpPr>
            <p:nvPr userDrawn="1"/>
          </p:nvSpPr>
          <p:spPr bwMode="auto">
            <a:xfrm>
              <a:off x="2125" y="-609"/>
              <a:ext cx="329" cy="371"/>
            </a:xfrm>
            <a:custGeom>
              <a:avLst/>
              <a:gdLst>
                <a:gd name="T0" fmla="*/ 157 w 157"/>
                <a:gd name="T1" fmla="*/ 27 h 176"/>
                <a:gd name="T2" fmla="*/ 140 w 157"/>
                <a:gd name="T3" fmla="*/ 48 h 176"/>
                <a:gd name="T4" fmla="*/ 91 w 157"/>
                <a:gd name="T5" fmla="*/ 26 h 176"/>
                <a:gd name="T6" fmla="*/ 29 w 157"/>
                <a:gd name="T7" fmla="*/ 87 h 176"/>
                <a:gd name="T8" fmla="*/ 91 w 157"/>
                <a:gd name="T9" fmla="*/ 148 h 176"/>
                <a:gd name="T10" fmla="*/ 140 w 157"/>
                <a:gd name="T11" fmla="*/ 128 h 176"/>
                <a:gd name="T12" fmla="*/ 157 w 157"/>
                <a:gd name="T13" fmla="*/ 147 h 176"/>
                <a:gd name="T14" fmla="*/ 90 w 157"/>
                <a:gd name="T15" fmla="*/ 176 h 176"/>
                <a:gd name="T16" fmla="*/ 0 w 157"/>
                <a:gd name="T17" fmla="*/ 87 h 176"/>
                <a:gd name="T18" fmla="*/ 91 w 157"/>
                <a:gd name="T19" fmla="*/ 0 h 176"/>
                <a:gd name="T20" fmla="*/ 157 w 157"/>
                <a:gd name="T21"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76">
                  <a:moveTo>
                    <a:pt x="157" y="27"/>
                  </a:moveTo>
                  <a:cubicBezTo>
                    <a:pt x="140" y="48"/>
                    <a:pt x="140" y="48"/>
                    <a:pt x="140" y="48"/>
                  </a:cubicBezTo>
                  <a:cubicBezTo>
                    <a:pt x="127" y="34"/>
                    <a:pt x="109" y="26"/>
                    <a:pt x="91" y="26"/>
                  </a:cubicBezTo>
                  <a:cubicBezTo>
                    <a:pt x="57" y="26"/>
                    <a:pt x="29" y="53"/>
                    <a:pt x="29" y="87"/>
                  </a:cubicBezTo>
                  <a:cubicBezTo>
                    <a:pt x="29" y="121"/>
                    <a:pt x="57" y="148"/>
                    <a:pt x="91" y="148"/>
                  </a:cubicBezTo>
                  <a:cubicBezTo>
                    <a:pt x="109" y="148"/>
                    <a:pt x="127" y="140"/>
                    <a:pt x="140" y="128"/>
                  </a:cubicBezTo>
                  <a:cubicBezTo>
                    <a:pt x="157" y="147"/>
                    <a:pt x="157" y="147"/>
                    <a:pt x="157" y="147"/>
                  </a:cubicBezTo>
                  <a:cubicBezTo>
                    <a:pt x="140" y="165"/>
                    <a:pt x="115" y="176"/>
                    <a:pt x="90" y="176"/>
                  </a:cubicBezTo>
                  <a:cubicBezTo>
                    <a:pt x="39" y="176"/>
                    <a:pt x="0" y="137"/>
                    <a:pt x="0" y="87"/>
                  </a:cubicBezTo>
                  <a:cubicBezTo>
                    <a:pt x="0" y="38"/>
                    <a:pt x="40" y="0"/>
                    <a:pt x="91" y="0"/>
                  </a:cubicBezTo>
                  <a:cubicBezTo>
                    <a:pt x="116" y="0"/>
                    <a:pt x="140" y="10"/>
                    <a:pt x="157" y="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9">
              <a:extLst>
                <a:ext uri="{FF2B5EF4-FFF2-40B4-BE49-F238E27FC236}">
                  <a16:creationId xmlns:a16="http://schemas.microsoft.com/office/drawing/2014/main" id="{0780F306-62A9-4C9C-A978-09EC3A5FF937}"/>
                </a:ext>
              </a:extLst>
            </p:cNvPr>
            <p:cNvSpPr>
              <a:spLocks noChangeArrowheads="1"/>
            </p:cNvSpPr>
            <p:nvPr userDrawn="1"/>
          </p:nvSpPr>
          <p:spPr bwMode="auto">
            <a:xfrm>
              <a:off x="2506"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a:extLst>
                <a:ext uri="{FF2B5EF4-FFF2-40B4-BE49-F238E27FC236}">
                  <a16:creationId xmlns:a16="http://schemas.microsoft.com/office/drawing/2014/main" id="{13EBC6E0-92F4-47A1-92E9-2416AFC4E5C3}"/>
                </a:ext>
              </a:extLst>
            </p:cNvPr>
            <p:cNvSpPr>
              <a:spLocks/>
            </p:cNvSpPr>
            <p:nvPr userDrawn="1"/>
          </p:nvSpPr>
          <p:spPr bwMode="auto">
            <a:xfrm>
              <a:off x="2619" y="-611"/>
              <a:ext cx="287" cy="373"/>
            </a:xfrm>
            <a:custGeom>
              <a:avLst/>
              <a:gdLst>
                <a:gd name="T0" fmla="*/ 134 w 137"/>
                <a:gd name="T1" fmla="*/ 18 h 177"/>
                <a:gd name="T2" fmla="*/ 122 w 137"/>
                <a:gd name="T3" fmla="*/ 44 h 177"/>
                <a:gd name="T4" fmla="*/ 71 w 137"/>
                <a:gd name="T5" fmla="*/ 28 h 177"/>
                <a:gd name="T6" fmla="*/ 43 w 137"/>
                <a:gd name="T7" fmla="*/ 46 h 177"/>
                <a:gd name="T8" fmla="*/ 136 w 137"/>
                <a:gd name="T9" fmla="*/ 126 h 177"/>
                <a:gd name="T10" fmla="*/ 71 w 137"/>
                <a:gd name="T11" fmla="*/ 177 h 177"/>
                <a:gd name="T12" fmla="*/ 0 w 137"/>
                <a:gd name="T13" fmla="*/ 149 h 177"/>
                <a:gd name="T14" fmla="*/ 12 w 137"/>
                <a:gd name="T15" fmla="*/ 124 h 177"/>
                <a:gd name="T16" fmla="*/ 71 w 137"/>
                <a:gd name="T17" fmla="*/ 149 h 177"/>
                <a:gd name="T18" fmla="*/ 104 w 137"/>
                <a:gd name="T19" fmla="*/ 128 h 177"/>
                <a:gd name="T20" fmla="*/ 10 w 137"/>
                <a:gd name="T21" fmla="*/ 49 h 177"/>
                <a:gd name="T22" fmla="*/ 73 w 137"/>
                <a:gd name="T23" fmla="*/ 0 h 177"/>
                <a:gd name="T24" fmla="*/ 134 w 137"/>
                <a:gd name="T25" fmla="*/ 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77">
                  <a:moveTo>
                    <a:pt x="134" y="18"/>
                  </a:moveTo>
                  <a:cubicBezTo>
                    <a:pt x="122" y="44"/>
                    <a:pt x="122" y="44"/>
                    <a:pt x="122" y="44"/>
                  </a:cubicBezTo>
                  <a:cubicBezTo>
                    <a:pt x="103" y="33"/>
                    <a:pt x="84" y="28"/>
                    <a:pt x="71" y="28"/>
                  </a:cubicBezTo>
                  <a:cubicBezTo>
                    <a:pt x="54" y="28"/>
                    <a:pt x="43" y="34"/>
                    <a:pt x="43" y="46"/>
                  </a:cubicBezTo>
                  <a:cubicBezTo>
                    <a:pt x="43" y="84"/>
                    <a:pt x="137" y="64"/>
                    <a:pt x="136" y="126"/>
                  </a:cubicBezTo>
                  <a:cubicBezTo>
                    <a:pt x="136" y="157"/>
                    <a:pt x="109" y="177"/>
                    <a:pt x="71" y="177"/>
                  </a:cubicBezTo>
                  <a:cubicBezTo>
                    <a:pt x="44" y="177"/>
                    <a:pt x="18" y="165"/>
                    <a:pt x="0" y="149"/>
                  </a:cubicBezTo>
                  <a:cubicBezTo>
                    <a:pt x="12" y="124"/>
                    <a:pt x="12" y="124"/>
                    <a:pt x="12" y="124"/>
                  </a:cubicBezTo>
                  <a:cubicBezTo>
                    <a:pt x="30" y="140"/>
                    <a:pt x="53" y="149"/>
                    <a:pt x="71" y="149"/>
                  </a:cubicBezTo>
                  <a:cubicBezTo>
                    <a:pt x="92" y="149"/>
                    <a:pt x="104" y="141"/>
                    <a:pt x="104" y="128"/>
                  </a:cubicBezTo>
                  <a:cubicBezTo>
                    <a:pt x="104" y="89"/>
                    <a:pt x="10" y="111"/>
                    <a:pt x="10" y="49"/>
                  </a:cubicBezTo>
                  <a:cubicBezTo>
                    <a:pt x="10" y="19"/>
                    <a:pt x="36" y="0"/>
                    <a:pt x="73" y="0"/>
                  </a:cubicBezTo>
                  <a:cubicBezTo>
                    <a:pt x="96" y="0"/>
                    <a:pt x="118" y="8"/>
                    <a:pt x="134" y="1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1">
              <a:extLst>
                <a:ext uri="{FF2B5EF4-FFF2-40B4-BE49-F238E27FC236}">
                  <a16:creationId xmlns:a16="http://schemas.microsoft.com/office/drawing/2014/main" id="{B5FB6826-DCF7-499E-ABF7-A23D81927C1D}"/>
                </a:ext>
              </a:extLst>
            </p:cNvPr>
            <p:cNvSpPr>
              <a:spLocks noChangeArrowheads="1"/>
            </p:cNvSpPr>
            <p:nvPr userDrawn="1"/>
          </p:nvSpPr>
          <p:spPr bwMode="auto">
            <a:xfrm>
              <a:off x="2967" y="-607"/>
              <a:ext cx="61" cy="36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a:extLst>
                <a:ext uri="{FF2B5EF4-FFF2-40B4-BE49-F238E27FC236}">
                  <a16:creationId xmlns:a16="http://schemas.microsoft.com/office/drawing/2014/main" id="{565C2942-1F88-4674-B2BC-721C90C661BC}"/>
                </a:ext>
              </a:extLst>
            </p:cNvPr>
            <p:cNvSpPr>
              <a:spLocks noEditPoints="1"/>
            </p:cNvSpPr>
            <p:nvPr userDrawn="1"/>
          </p:nvSpPr>
          <p:spPr bwMode="auto">
            <a:xfrm>
              <a:off x="3082" y="-609"/>
              <a:ext cx="387" cy="371"/>
            </a:xfrm>
            <a:custGeom>
              <a:avLst/>
              <a:gdLst>
                <a:gd name="T0" fmla="*/ 185 w 185"/>
                <a:gd name="T1" fmla="*/ 88 h 176"/>
                <a:gd name="T2" fmla="*/ 93 w 185"/>
                <a:gd name="T3" fmla="*/ 176 h 176"/>
                <a:gd name="T4" fmla="*/ 0 w 185"/>
                <a:gd name="T5" fmla="*/ 88 h 176"/>
                <a:gd name="T6" fmla="*/ 93 w 185"/>
                <a:gd name="T7" fmla="*/ 0 h 176"/>
                <a:gd name="T8" fmla="*/ 185 w 185"/>
                <a:gd name="T9" fmla="*/ 88 h 176"/>
                <a:gd name="T10" fmla="*/ 30 w 185"/>
                <a:gd name="T11" fmla="*/ 88 h 176"/>
                <a:gd name="T12" fmla="*/ 93 w 185"/>
                <a:gd name="T13" fmla="*/ 149 h 176"/>
                <a:gd name="T14" fmla="*/ 155 w 185"/>
                <a:gd name="T15" fmla="*/ 88 h 176"/>
                <a:gd name="T16" fmla="*/ 93 w 185"/>
                <a:gd name="T17" fmla="*/ 26 h 176"/>
                <a:gd name="T18" fmla="*/ 30 w 185"/>
                <a:gd name="T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85" y="88"/>
                  </a:moveTo>
                  <a:cubicBezTo>
                    <a:pt x="185" y="137"/>
                    <a:pt x="145" y="176"/>
                    <a:pt x="93" y="176"/>
                  </a:cubicBezTo>
                  <a:cubicBezTo>
                    <a:pt x="41" y="176"/>
                    <a:pt x="0" y="137"/>
                    <a:pt x="0" y="88"/>
                  </a:cubicBezTo>
                  <a:cubicBezTo>
                    <a:pt x="0" y="38"/>
                    <a:pt x="41" y="0"/>
                    <a:pt x="93" y="0"/>
                  </a:cubicBezTo>
                  <a:cubicBezTo>
                    <a:pt x="145" y="0"/>
                    <a:pt x="185" y="38"/>
                    <a:pt x="185" y="88"/>
                  </a:cubicBezTo>
                  <a:moveTo>
                    <a:pt x="30" y="88"/>
                  </a:moveTo>
                  <a:cubicBezTo>
                    <a:pt x="30" y="122"/>
                    <a:pt x="59" y="149"/>
                    <a:pt x="93" y="149"/>
                  </a:cubicBezTo>
                  <a:cubicBezTo>
                    <a:pt x="127" y="149"/>
                    <a:pt x="155" y="122"/>
                    <a:pt x="155" y="88"/>
                  </a:cubicBezTo>
                  <a:cubicBezTo>
                    <a:pt x="155" y="53"/>
                    <a:pt x="127" y="26"/>
                    <a:pt x="93" y="26"/>
                  </a:cubicBezTo>
                  <a:cubicBezTo>
                    <a:pt x="59" y="26"/>
                    <a:pt x="30" y="53"/>
                    <a:pt x="30" y="8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DD455C51-38F9-4BD4-B799-EF203D6F5DDB}"/>
                </a:ext>
              </a:extLst>
            </p:cNvPr>
            <p:cNvSpPr>
              <a:spLocks/>
            </p:cNvSpPr>
            <p:nvPr userDrawn="1"/>
          </p:nvSpPr>
          <p:spPr bwMode="auto">
            <a:xfrm>
              <a:off x="3524" y="-607"/>
              <a:ext cx="316" cy="367"/>
            </a:xfrm>
            <a:custGeom>
              <a:avLst/>
              <a:gdLst>
                <a:gd name="T0" fmla="*/ 255 w 316"/>
                <a:gd name="T1" fmla="*/ 367 h 367"/>
                <a:gd name="T2" fmla="*/ 61 w 316"/>
                <a:gd name="T3" fmla="*/ 103 h 367"/>
                <a:gd name="T4" fmla="*/ 61 w 316"/>
                <a:gd name="T5" fmla="*/ 367 h 367"/>
                <a:gd name="T6" fmla="*/ 0 w 316"/>
                <a:gd name="T7" fmla="*/ 367 h 367"/>
                <a:gd name="T8" fmla="*/ 0 w 316"/>
                <a:gd name="T9" fmla="*/ 0 h 367"/>
                <a:gd name="T10" fmla="*/ 61 w 316"/>
                <a:gd name="T11" fmla="*/ 0 h 367"/>
                <a:gd name="T12" fmla="*/ 255 w 316"/>
                <a:gd name="T13" fmla="*/ 264 h 367"/>
                <a:gd name="T14" fmla="*/ 255 w 316"/>
                <a:gd name="T15" fmla="*/ 0 h 367"/>
                <a:gd name="T16" fmla="*/ 316 w 316"/>
                <a:gd name="T17" fmla="*/ 0 h 367"/>
                <a:gd name="T18" fmla="*/ 316 w 316"/>
                <a:gd name="T19" fmla="*/ 367 h 367"/>
                <a:gd name="T20" fmla="*/ 255 w 316"/>
                <a:gd name="T21"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367">
                  <a:moveTo>
                    <a:pt x="255" y="367"/>
                  </a:moveTo>
                  <a:lnTo>
                    <a:pt x="61" y="103"/>
                  </a:lnTo>
                  <a:lnTo>
                    <a:pt x="61" y="367"/>
                  </a:lnTo>
                  <a:lnTo>
                    <a:pt x="0" y="367"/>
                  </a:lnTo>
                  <a:lnTo>
                    <a:pt x="0" y="0"/>
                  </a:lnTo>
                  <a:lnTo>
                    <a:pt x="61" y="0"/>
                  </a:lnTo>
                  <a:lnTo>
                    <a:pt x="255" y="264"/>
                  </a:lnTo>
                  <a:lnTo>
                    <a:pt x="255" y="0"/>
                  </a:lnTo>
                  <a:lnTo>
                    <a:pt x="316" y="0"/>
                  </a:lnTo>
                  <a:lnTo>
                    <a:pt x="316" y="367"/>
                  </a:lnTo>
                  <a:lnTo>
                    <a:pt x="255" y="36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a:extLst>
                <a:ext uri="{FF2B5EF4-FFF2-40B4-BE49-F238E27FC236}">
                  <a16:creationId xmlns:a16="http://schemas.microsoft.com/office/drawing/2014/main" id="{B33E8D6D-0F36-4230-9CD7-390CE805FB99}"/>
                </a:ext>
              </a:extLst>
            </p:cNvPr>
            <p:cNvSpPr>
              <a:spLocks noEditPoints="1"/>
            </p:cNvSpPr>
            <p:nvPr userDrawn="1"/>
          </p:nvSpPr>
          <p:spPr bwMode="auto">
            <a:xfrm>
              <a:off x="427" y="-835"/>
              <a:ext cx="482" cy="837"/>
            </a:xfrm>
            <a:custGeom>
              <a:avLst/>
              <a:gdLst>
                <a:gd name="T0" fmla="*/ 13 w 230"/>
                <a:gd name="T1" fmla="*/ 65 h 397"/>
                <a:gd name="T2" fmla="*/ 8 w 230"/>
                <a:gd name="T3" fmla="*/ 83 h 397"/>
                <a:gd name="T4" fmla="*/ 5 w 230"/>
                <a:gd name="T5" fmla="*/ 97 h 397"/>
                <a:gd name="T6" fmla="*/ 131 w 230"/>
                <a:gd name="T7" fmla="*/ 242 h 397"/>
                <a:gd name="T8" fmla="*/ 75 w 230"/>
                <a:gd name="T9" fmla="*/ 357 h 397"/>
                <a:gd name="T10" fmla="*/ 105 w 230"/>
                <a:gd name="T11" fmla="*/ 375 h 397"/>
                <a:gd name="T12" fmla="*/ 165 w 230"/>
                <a:gd name="T13" fmla="*/ 242 h 397"/>
                <a:gd name="T14" fmla="*/ 13 w 230"/>
                <a:gd name="T15" fmla="*/ 65 h 397"/>
                <a:gd name="T16" fmla="*/ 181 w 230"/>
                <a:gd name="T17" fmla="*/ 104 h 397"/>
                <a:gd name="T18" fmla="*/ 117 w 230"/>
                <a:gd name="T19" fmla="*/ 31 h 397"/>
                <a:gd name="T20" fmla="*/ 82 w 230"/>
                <a:gd name="T21" fmla="*/ 9 h 397"/>
                <a:gd name="T22" fmla="*/ 27 w 230"/>
                <a:gd name="T23" fmla="*/ 28 h 397"/>
                <a:gd name="T24" fmla="*/ 19 w 230"/>
                <a:gd name="T25" fmla="*/ 46 h 397"/>
                <a:gd name="T26" fmla="*/ 184 w 230"/>
                <a:gd name="T27" fmla="*/ 242 h 397"/>
                <a:gd name="T28" fmla="*/ 124 w 230"/>
                <a:gd name="T29" fmla="*/ 384 h 397"/>
                <a:gd name="T30" fmla="*/ 185 w 230"/>
                <a:gd name="T31" fmla="*/ 395 h 397"/>
                <a:gd name="T32" fmla="*/ 213 w 230"/>
                <a:gd name="T33" fmla="*/ 380 h 397"/>
                <a:gd name="T34" fmla="*/ 229 w 230"/>
                <a:gd name="T35" fmla="*/ 297 h 397"/>
                <a:gd name="T36" fmla="*/ 181 w 230"/>
                <a:gd name="T37" fmla="*/ 104 h 397"/>
                <a:gd name="T38" fmla="*/ 112 w 230"/>
                <a:gd name="T39" fmla="*/ 242 h 397"/>
                <a:gd name="T40" fmla="*/ 4 w 230"/>
                <a:gd name="T41" fmla="*/ 116 h 397"/>
                <a:gd name="T42" fmla="*/ 3 w 230"/>
                <a:gd name="T43" fmla="*/ 135 h 397"/>
                <a:gd name="T44" fmla="*/ 1 w 230"/>
                <a:gd name="T45" fmla="*/ 233 h 397"/>
                <a:gd name="T46" fmla="*/ 1 w 230"/>
                <a:gd name="T47" fmla="*/ 250 h 397"/>
                <a:gd name="T48" fmla="*/ 41 w 230"/>
                <a:gd name="T49" fmla="*/ 327 h 397"/>
                <a:gd name="T50" fmla="*/ 60 w 230"/>
                <a:gd name="T51" fmla="*/ 345 h 397"/>
                <a:gd name="T52" fmla="*/ 112 w 230"/>
                <a:gd name="T53" fmla="*/ 24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 h="397">
                  <a:moveTo>
                    <a:pt x="13" y="65"/>
                  </a:moveTo>
                  <a:cubicBezTo>
                    <a:pt x="11" y="71"/>
                    <a:pt x="10" y="77"/>
                    <a:pt x="8" y="83"/>
                  </a:cubicBezTo>
                  <a:cubicBezTo>
                    <a:pt x="7" y="87"/>
                    <a:pt x="6" y="92"/>
                    <a:pt x="5" y="97"/>
                  </a:cubicBezTo>
                  <a:cubicBezTo>
                    <a:pt x="77" y="108"/>
                    <a:pt x="131" y="169"/>
                    <a:pt x="131" y="242"/>
                  </a:cubicBezTo>
                  <a:cubicBezTo>
                    <a:pt x="131" y="289"/>
                    <a:pt x="109" y="330"/>
                    <a:pt x="75" y="357"/>
                  </a:cubicBezTo>
                  <a:cubicBezTo>
                    <a:pt x="85" y="364"/>
                    <a:pt x="95" y="370"/>
                    <a:pt x="105" y="375"/>
                  </a:cubicBezTo>
                  <a:cubicBezTo>
                    <a:pt x="142" y="342"/>
                    <a:pt x="165" y="295"/>
                    <a:pt x="165" y="242"/>
                  </a:cubicBezTo>
                  <a:cubicBezTo>
                    <a:pt x="165" y="153"/>
                    <a:pt x="99" y="79"/>
                    <a:pt x="13" y="65"/>
                  </a:cubicBezTo>
                  <a:moveTo>
                    <a:pt x="181" y="104"/>
                  </a:moveTo>
                  <a:cubicBezTo>
                    <a:pt x="162" y="77"/>
                    <a:pt x="143" y="53"/>
                    <a:pt x="117" y="31"/>
                  </a:cubicBezTo>
                  <a:cubicBezTo>
                    <a:pt x="107" y="22"/>
                    <a:pt x="95" y="14"/>
                    <a:pt x="82" y="9"/>
                  </a:cubicBezTo>
                  <a:cubicBezTo>
                    <a:pt x="59" y="0"/>
                    <a:pt x="39" y="6"/>
                    <a:pt x="27" y="28"/>
                  </a:cubicBezTo>
                  <a:cubicBezTo>
                    <a:pt x="24" y="34"/>
                    <a:pt x="21" y="40"/>
                    <a:pt x="19" y="46"/>
                  </a:cubicBezTo>
                  <a:cubicBezTo>
                    <a:pt x="113" y="63"/>
                    <a:pt x="184" y="144"/>
                    <a:pt x="184" y="242"/>
                  </a:cubicBezTo>
                  <a:cubicBezTo>
                    <a:pt x="184" y="298"/>
                    <a:pt x="161" y="348"/>
                    <a:pt x="124" y="384"/>
                  </a:cubicBezTo>
                  <a:cubicBezTo>
                    <a:pt x="143" y="392"/>
                    <a:pt x="163" y="397"/>
                    <a:pt x="185" y="395"/>
                  </a:cubicBezTo>
                  <a:cubicBezTo>
                    <a:pt x="196" y="394"/>
                    <a:pt x="205" y="389"/>
                    <a:pt x="213" y="380"/>
                  </a:cubicBezTo>
                  <a:cubicBezTo>
                    <a:pt x="225" y="369"/>
                    <a:pt x="229" y="337"/>
                    <a:pt x="229" y="297"/>
                  </a:cubicBezTo>
                  <a:cubicBezTo>
                    <a:pt x="230" y="237"/>
                    <a:pt x="218" y="156"/>
                    <a:pt x="181" y="104"/>
                  </a:cubicBezTo>
                  <a:moveTo>
                    <a:pt x="112" y="242"/>
                  </a:moveTo>
                  <a:cubicBezTo>
                    <a:pt x="112" y="179"/>
                    <a:pt x="65" y="126"/>
                    <a:pt x="4" y="116"/>
                  </a:cubicBezTo>
                  <a:cubicBezTo>
                    <a:pt x="3" y="127"/>
                    <a:pt x="3" y="135"/>
                    <a:pt x="3" y="135"/>
                  </a:cubicBezTo>
                  <a:cubicBezTo>
                    <a:pt x="2" y="168"/>
                    <a:pt x="1" y="200"/>
                    <a:pt x="1" y="233"/>
                  </a:cubicBezTo>
                  <a:cubicBezTo>
                    <a:pt x="0" y="238"/>
                    <a:pt x="1" y="244"/>
                    <a:pt x="1" y="250"/>
                  </a:cubicBezTo>
                  <a:cubicBezTo>
                    <a:pt x="5" y="280"/>
                    <a:pt x="21" y="305"/>
                    <a:pt x="41" y="327"/>
                  </a:cubicBezTo>
                  <a:cubicBezTo>
                    <a:pt x="47" y="333"/>
                    <a:pt x="53" y="339"/>
                    <a:pt x="60" y="345"/>
                  </a:cubicBezTo>
                  <a:cubicBezTo>
                    <a:pt x="91" y="322"/>
                    <a:pt x="112" y="284"/>
                    <a:pt x="112" y="242"/>
                  </a:cubicBezTo>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a:extLst>
                <a:ext uri="{FF2B5EF4-FFF2-40B4-BE49-F238E27FC236}">
                  <a16:creationId xmlns:a16="http://schemas.microsoft.com/office/drawing/2014/main" id="{51FB5FC1-9A6A-4D4D-AB49-A70A1027D664}"/>
                </a:ext>
              </a:extLst>
            </p:cNvPr>
            <p:cNvSpPr>
              <a:spLocks noEditPoints="1"/>
            </p:cNvSpPr>
            <p:nvPr userDrawn="1"/>
          </p:nvSpPr>
          <p:spPr bwMode="auto">
            <a:xfrm>
              <a:off x="-128" y="-835"/>
              <a:ext cx="480" cy="837"/>
            </a:xfrm>
            <a:custGeom>
              <a:avLst/>
              <a:gdLst>
                <a:gd name="T0" fmla="*/ 98 w 229"/>
                <a:gd name="T1" fmla="*/ 242 h 397"/>
                <a:gd name="T2" fmla="*/ 224 w 229"/>
                <a:gd name="T3" fmla="*/ 97 h 397"/>
                <a:gd name="T4" fmla="*/ 221 w 229"/>
                <a:gd name="T5" fmla="*/ 83 h 397"/>
                <a:gd name="T6" fmla="*/ 217 w 229"/>
                <a:gd name="T7" fmla="*/ 65 h 397"/>
                <a:gd name="T8" fmla="*/ 64 w 229"/>
                <a:gd name="T9" fmla="*/ 242 h 397"/>
                <a:gd name="T10" fmla="*/ 124 w 229"/>
                <a:gd name="T11" fmla="*/ 375 h 397"/>
                <a:gd name="T12" fmla="*/ 154 w 229"/>
                <a:gd name="T13" fmla="*/ 357 h 397"/>
                <a:gd name="T14" fmla="*/ 98 w 229"/>
                <a:gd name="T15" fmla="*/ 242 h 397"/>
                <a:gd name="T16" fmla="*/ 211 w 229"/>
                <a:gd name="T17" fmla="*/ 46 h 397"/>
                <a:gd name="T18" fmla="*/ 202 w 229"/>
                <a:gd name="T19" fmla="*/ 28 h 397"/>
                <a:gd name="T20" fmla="*/ 147 w 229"/>
                <a:gd name="T21" fmla="*/ 9 h 397"/>
                <a:gd name="T22" fmla="*/ 112 w 229"/>
                <a:gd name="T23" fmla="*/ 31 h 397"/>
                <a:gd name="T24" fmla="*/ 48 w 229"/>
                <a:gd name="T25" fmla="*/ 104 h 397"/>
                <a:gd name="T26" fmla="*/ 0 w 229"/>
                <a:gd name="T27" fmla="*/ 297 h 397"/>
                <a:gd name="T28" fmla="*/ 16 w 229"/>
                <a:gd name="T29" fmla="*/ 380 h 397"/>
                <a:gd name="T30" fmla="*/ 45 w 229"/>
                <a:gd name="T31" fmla="*/ 395 h 397"/>
                <a:gd name="T32" fmla="*/ 105 w 229"/>
                <a:gd name="T33" fmla="*/ 384 h 397"/>
                <a:gd name="T34" fmla="*/ 45 w 229"/>
                <a:gd name="T35" fmla="*/ 242 h 397"/>
                <a:gd name="T36" fmla="*/ 211 w 229"/>
                <a:gd name="T37" fmla="*/ 46 h 397"/>
                <a:gd name="T38" fmla="*/ 226 w 229"/>
                <a:gd name="T39" fmla="*/ 135 h 397"/>
                <a:gd name="T40" fmla="*/ 226 w 229"/>
                <a:gd name="T41" fmla="*/ 116 h 397"/>
                <a:gd name="T42" fmla="*/ 117 w 229"/>
                <a:gd name="T43" fmla="*/ 242 h 397"/>
                <a:gd name="T44" fmla="*/ 170 w 229"/>
                <a:gd name="T45" fmla="*/ 345 h 397"/>
                <a:gd name="T46" fmla="*/ 188 w 229"/>
                <a:gd name="T47" fmla="*/ 327 h 397"/>
                <a:gd name="T48" fmla="*/ 228 w 229"/>
                <a:gd name="T49" fmla="*/ 250 h 397"/>
                <a:gd name="T50" fmla="*/ 229 w 229"/>
                <a:gd name="T51" fmla="*/ 233 h 397"/>
                <a:gd name="T52" fmla="*/ 226 w 229"/>
                <a:gd name="T53" fmla="*/ 1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97">
                  <a:moveTo>
                    <a:pt x="98" y="242"/>
                  </a:moveTo>
                  <a:cubicBezTo>
                    <a:pt x="98" y="169"/>
                    <a:pt x="153" y="108"/>
                    <a:pt x="224" y="97"/>
                  </a:cubicBezTo>
                  <a:cubicBezTo>
                    <a:pt x="223" y="92"/>
                    <a:pt x="222" y="87"/>
                    <a:pt x="221" y="83"/>
                  </a:cubicBezTo>
                  <a:cubicBezTo>
                    <a:pt x="219" y="77"/>
                    <a:pt x="218" y="71"/>
                    <a:pt x="217" y="65"/>
                  </a:cubicBezTo>
                  <a:cubicBezTo>
                    <a:pt x="130" y="78"/>
                    <a:pt x="64" y="153"/>
                    <a:pt x="64" y="242"/>
                  </a:cubicBezTo>
                  <a:cubicBezTo>
                    <a:pt x="64" y="295"/>
                    <a:pt x="87" y="342"/>
                    <a:pt x="124" y="375"/>
                  </a:cubicBezTo>
                  <a:cubicBezTo>
                    <a:pt x="135" y="370"/>
                    <a:pt x="145" y="364"/>
                    <a:pt x="154" y="357"/>
                  </a:cubicBezTo>
                  <a:cubicBezTo>
                    <a:pt x="120" y="330"/>
                    <a:pt x="98" y="289"/>
                    <a:pt x="98" y="242"/>
                  </a:cubicBezTo>
                  <a:moveTo>
                    <a:pt x="211" y="46"/>
                  </a:moveTo>
                  <a:cubicBezTo>
                    <a:pt x="208" y="40"/>
                    <a:pt x="206" y="34"/>
                    <a:pt x="202" y="28"/>
                  </a:cubicBezTo>
                  <a:cubicBezTo>
                    <a:pt x="191" y="6"/>
                    <a:pt x="171" y="0"/>
                    <a:pt x="147" y="9"/>
                  </a:cubicBezTo>
                  <a:cubicBezTo>
                    <a:pt x="134" y="14"/>
                    <a:pt x="123" y="22"/>
                    <a:pt x="112" y="31"/>
                  </a:cubicBezTo>
                  <a:cubicBezTo>
                    <a:pt x="86" y="53"/>
                    <a:pt x="67" y="77"/>
                    <a:pt x="48" y="104"/>
                  </a:cubicBezTo>
                  <a:cubicBezTo>
                    <a:pt x="11" y="156"/>
                    <a:pt x="0" y="237"/>
                    <a:pt x="0" y="297"/>
                  </a:cubicBezTo>
                  <a:cubicBezTo>
                    <a:pt x="0" y="337"/>
                    <a:pt x="4" y="369"/>
                    <a:pt x="16" y="380"/>
                  </a:cubicBezTo>
                  <a:cubicBezTo>
                    <a:pt x="25" y="389"/>
                    <a:pt x="33" y="394"/>
                    <a:pt x="45" y="395"/>
                  </a:cubicBezTo>
                  <a:cubicBezTo>
                    <a:pt x="66" y="397"/>
                    <a:pt x="86" y="392"/>
                    <a:pt x="105" y="384"/>
                  </a:cubicBezTo>
                  <a:cubicBezTo>
                    <a:pt x="68" y="348"/>
                    <a:pt x="45" y="298"/>
                    <a:pt x="45" y="242"/>
                  </a:cubicBezTo>
                  <a:cubicBezTo>
                    <a:pt x="45" y="144"/>
                    <a:pt x="117" y="63"/>
                    <a:pt x="211" y="46"/>
                  </a:cubicBezTo>
                  <a:moveTo>
                    <a:pt x="226" y="135"/>
                  </a:moveTo>
                  <a:cubicBezTo>
                    <a:pt x="226" y="135"/>
                    <a:pt x="226" y="127"/>
                    <a:pt x="226" y="116"/>
                  </a:cubicBezTo>
                  <a:cubicBezTo>
                    <a:pt x="164" y="126"/>
                    <a:pt x="117" y="179"/>
                    <a:pt x="117" y="242"/>
                  </a:cubicBezTo>
                  <a:cubicBezTo>
                    <a:pt x="117" y="284"/>
                    <a:pt x="138" y="322"/>
                    <a:pt x="170" y="345"/>
                  </a:cubicBezTo>
                  <a:cubicBezTo>
                    <a:pt x="176" y="339"/>
                    <a:pt x="182" y="333"/>
                    <a:pt x="188" y="327"/>
                  </a:cubicBezTo>
                  <a:cubicBezTo>
                    <a:pt x="209" y="305"/>
                    <a:pt x="224" y="280"/>
                    <a:pt x="228" y="250"/>
                  </a:cubicBezTo>
                  <a:cubicBezTo>
                    <a:pt x="229" y="244"/>
                    <a:pt x="229" y="238"/>
                    <a:pt x="229" y="233"/>
                  </a:cubicBezTo>
                  <a:cubicBezTo>
                    <a:pt x="228" y="200"/>
                    <a:pt x="227" y="168"/>
                    <a:pt x="226" y="135"/>
                  </a:cubicBezTo>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a:extLst>
              <a:ext uri="{FF2B5EF4-FFF2-40B4-BE49-F238E27FC236}">
                <a16:creationId xmlns:a16="http://schemas.microsoft.com/office/drawing/2014/main" id="{849AE693-BB52-49C4-A784-4C3D9D12C4D9}"/>
              </a:ext>
            </a:extLst>
          </p:cNvPr>
          <p:cNvSpPr/>
          <p:nvPr userDrawn="1"/>
        </p:nvSpPr>
        <p:spPr>
          <a:xfrm>
            <a:off x="11548389" y="183356"/>
            <a:ext cx="460255"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58E1668-DB85-47A3-AD5B-D6ABB1C9D492}" type="slidenum">
              <a:rPr lang="en-US" sz="1000" smtClean="0">
                <a:solidFill>
                  <a:schemeClr val="accent3"/>
                </a:solidFill>
              </a:rPr>
              <a:t>‹#›</a:t>
            </a:fld>
            <a:endParaRPr lang="en-US" dirty="0">
              <a:solidFill>
                <a:schemeClr val="accent3"/>
              </a:solidFill>
            </a:endParaRPr>
          </a:p>
        </p:txBody>
      </p:sp>
      <p:sp>
        <p:nvSpPr>
          <p:cNvPr id="21" name="Title Placeholder 20">
            <a:extLst>
              <a:ext uri="{FF2B5EF4-FFF2-40B4-BE49-F238E27FC236}">
                <a16:creationId xmlns:a16="http://schemas.microsoft.com/office/drawing/2014/main" id="{3F1C7144-EE8B-4CBF-BCE5-A08C3825817D}"/>
              </a:ext>
            </a:extLst>
          </p:cNvPr>
          <p:cNvSpPr>
            <a:spLocks noGrp="1"/>
          </p:cNvSpPr>
          <p:nvPr>
            <p:ph type="title"/>
          </p:nvPr>
        </p:nvSpPr>
        <p:spPr>
          <a:xfrm>
            <a:off x="457200" y="365125"/>
            <a:ext cx="10235581" cy="676275"/>
          </a:xfrm>
          <a:prstGeom prst="rect">
            <a:avLst/>
          </a:prstGeom>
        </p:spPr>
        <p:txBody>
          <a:bodyPr vert="horz" lIns="0" tIns="45720" rIns="91440" bIns="45720" rtlCol="0" anchor="ctr">
            <a:noAutofit/>
          </a:bodyPr>
          <a:lstStyle/>
          <a:p>
            <a:r>
              <a:rPr lang="en-US" dirty="0"/>
              <a:t>Click To Edit Master Title Style</a:t>
            </a:r>
          </a:p>
        </p:txBody>
      </p:sp>
      <p:grpSp>
        <p:nvGrpSpPr>
          <p:cNvPr id="2" name="Group 4">
            <a:extLst>
              <a:ext uri="{FF2B5EF4-FFF2-40B4-BE49-F238E27FC236}">
                <a16:creationId xmlns:a16="http://schemas.microsoft.com/office/drawing/2014/main" id="{FBE5B011-FA2F-4E6B-91D6-A4FC283BB9AA}"/>
              </a:ext>
            </a:extLst>
          </p:cNvPr>
          <p:cNvGrpSpPr>
            <a:grpSpLocks noChangeAspect="1"/>
          </p:cNvGrpSpPr>
          <p:nvPr userDrawn="1"/>
        </p:nvGrpSpPr>
        <p:grpSpPr bwMode="auto">
          <a:xfrm>
            <a:off x="10958514" y="-414338"/>
            <a:ext cx="1639887" cy="1641475"/>
            <a:chOff x="6903" y="-261"/>
            <a:chExt cx="1033" cy="1034"/>
          </a:xfrm>
        </p:grpSpPr>
        <p:sp>
          <p:nvSpPr>
            <p:cNvPr id="4" name="Freeform 5">
              <a:extLst>
                <a:ext uri="{FF2B5EF4-FFF2-40B4-BE49-F238E27FC236}">
                  <a16:creationId xmlns:a16="http://schemas.microsoft.com/office/drawing/2014/main" id="{A2A23E31-0235-48AC-8FE8-01215D45CA69}"/>
                </a:ext>
              </a:extLst>
            </p:cNvPr>
            <p:cNvSpPr>
              <a:spLocks/>
            </p:cNvSpPr>
            <p:nvPr userDrawn="1"/>
          </p:nvSpPr>
          <p:spPr bwMode="auto">
            <a:xfrm>
              <a:off x="7097" y="-66"/>
              <a:ext cx="645" cy="644"/>
            </a:xfrm>
            <a:custGeom>
              <a:avLst/>
              <a:gdLst>
                <a:gd name="T0" fmla="*/ 617 w 633"/>
                <a:gd name="T1" fmla="*/ 288 h 633"/>
                <a:gd name="T2" fmla="*/ 345 w 633"/>
                <a:gd name="T3" fmla="*/ 617 h 633"/>
                <a:gd name="T4" fmla="*/ 16 w 633"/>
                <a:gd name="T5" fmla="*/ 345 h 633"/>
                <a:gd name="T6" fmla="*/ 288 w 633"/>
                <a:gd name="T7" fmla="*/ 16 h 633"/>
                <a:gd name="T8" fmla="*/ 617 w 633"/>
                <a:gd name="T9" fmla="*/ 288 h 633"/>
              </a:gdLst>
              <a:ahLst/>
              <a:cxnLst>
                <a:cxn ang="0">
                  <a:pos x="T0" y="T1"/>
                </a:cxn>
                <a:cxn ang="0">
                  <a:pos x="T2" y="T3"/>
                </a:cxn>
                <a:cxn ang="0">
                  <a:pos x="T4" y="T5"/>
                </a:cxn>
                <a:cxn ang="0">
                  <a:pos x="T6" y="T7"/>
                </a:cxn>
                <a:cxn ang="0">
                  <a:pos x="T8" y="T9"/>
                </a:cxn>
              </a:cxnLst>
              <a:rect l="0" t="0" r="r" b="b"/>
              <a:pathLst>
                <a:path w="633" h="633">
                  <a:moveTo>
                    <a:pt x="617" y="288"/>
                  </a:moveTo>
                  <a:cubicBezTo>
                    <a:pt x="633" y="454"/>
                    <a:pt x="511" y="601"/>
                    <a:pt x="345" y="617"/>
                  </a:cubicBezTo>
                  <a:cubicBezTo>
                    <a:pt x="179" y="633"/>
                    <a:pt x="32" y="511"/>
                    <a:pt x="16" y="345"/>
                  </a:cubicBezTo>
                  <a:cubicBezTo>
                    <a:pt x="0" y="179"/>
                    <a:pt x="122" y="32"/>
                    <a:pt x="288" y="16"/>
                  </a:cubicBezTo>
                  <a:cubicBezTo>
                    <a:pt x="454" y="0"/>
                    <a:pt x="601" y="122"/>
                    <a:pt x="617" y="28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1535413A-3071-4AC6-B7D9-27B1C24666F9}"/>
                </a:ext>
              </a:extLst>
            </p:cNvPr>
            <p:cNvSpPr>
              <a:spLocks/>
            </p:cNvSpPr>
            <p:nvPr userDrawn="1"/>
          </p:nvSpPr>
          <p:spPr bwMode="auto">
            <a:xfrm>
              <a:off x="7110" y="-54"/>
              <a:ext cx="619" cy="620"/>
            </a:xfrm>
            <a:custGeom>
              <a:avLst/>
              <a:gdLst>
                <a:gd name="T0" fmla="*/ 605 w 609"/>
                <a:gd name="T1" fmla="*/ 276 h 609"/>
                <a:gd name="T2" fmla="*/ 603 w 609"/>
                <a:gd name="T3" fmla="*/ 276 h 609"/>
                <a:gd name="T4" fmla="*/ 604 w 609"/>
                <a:gd name="T5" fmla="*/ 305 h 609"/>
                <a:gd name="T6" fmla="*/ 333 w 609"/>
                <a:gd name="T7" fmla="*/ 603 h 609"/>
                <a:gd name="T8" fmla="*/ 304 w 609"/>
                <a:gd name="T9" fmla="*/ 604 h 609"/>
                <a:gd name="T10" fmla="*/ 7 w 609"/>
                <a:gd name="T11" fmla="*/ 333 h 609"/>
                <a:gd name="T12" fmla="*/ 5 w 609"/>
                <a:gd name="T13" fmla="*/ 304 h 609"/>
                <a:gd name="T14" fmla="*/ 276 w 609"/>
                <a:gd name="T15" fmla="*/ 7 h 609"/>
                <a:gd name="T16" fmla="*/ 305 w 609"/>
                <a:gd name="T17" fmla="*/ 5 h 609"/>
                <a:gd name="T18" fmla="*/ 603 w 609"/>
                <a:gd name="T19" fmla="*/ 276 h 609"/>
                <a:gd name="T20" fmla="*/ 605 w 609"/>
                <a:gd name="T21" fmla="*/ 276 h 609"/>
                <a:gd name="T22" fmla="*/ 608 w 609"/>
                <a:gd name="T23" fmla="*/ 276 h 609"/>
                <a:gd name="T24" fmla="*/ 305 w 609"/>
                <a:gd name="T25" fmla="*/ 0 h 609"/>
                <a:gd name="T26" fmla="*/ 276 w 609"/>
                <a:gd name="T27" fmla="*/ 1 h 609"/>
                <a:gd name="T28" fmla="*/ 0 w 609"/>
                <a:gd name="T29" fmla="*/ 304 h 609"/>
                <a:gd name="T30" fmla="*/ 1 w 609"/>
                <a:gd name="T31" fmla="*/ 334 h 609"/>
                <a:gd name="T32" fmla="*/ 304 w 609"/>
                <a:gd name="T33" fmla="*/ 609 h 609"/>
                <a:gd name="T34" fmla="*/ 334 w 609"/>
                <a:gd name="T35" fmla="*/ 608 h 609"/>
                <a:gd name="T36" fmla="*/ 609 w 609"/>
                <a:gd name="T37" fmla="*/ 305 h 609"/>
                <a:gd name="T38" fmla="*/ 608 w 609"/>
                <a:gd name="T39" fmla="*/ 276 h 609"/>
                <a:gd name="T40" fmla="*/ 605 w 609"/>
                <a:gd name="T41" fmla="*/ 276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605" y="276"/>
                  </a:moveTo>
                  <a:cubicBezTo>
                    <a:pt x="603" y="276"/>
                    <a:pt x="603" y="276"/>
                    <a:pt x="603" y="276"/>
                  </a:cubicBezTo>
                  <a:cubicBezTo>
                    <a:pt x="603" y="286"/>
                    <a:pt x="604" y="295"/>
                    <a:pt x="604" y="305"/>
                  </a:cubicBezTo>
                  <a:cubicBezTo>
                    <a:pt x="604" y="457"/>
                    <a:pt x="488" y="588"/>
                    <a:pt x="333" y="603"/>
                  </a:cubicBezTo>
                  <a:cubicBezTo>
                    <a:pt x="323" y="603"/>
                    <a:pt x="314" y="604"/>
                    <a:pt x="304" y="604"/>
                  </a:cubicBezTo>
                  <a:cubicBezTo>
                    <a:pt x="152" y="604"/>
                    <a:pt x="21" y="488"/>
                    <a:pt x="7" y="333"/>
                  </a:cubicBezTo>
                  <a:cubicBezTo>
                    <a:pt x="6" y="323"/>
                    <a:pt x="5" y="314"/>
                    <a:pt x="5" y="304"/>
                  </a:cubicBezTo>
                  <a:cubicBezTo>
                    <a:pt x="5" y="152"/>
                    <a:pt x="121" y="22"/>
                    <a:pt x="276" y="7"/>
                  </a:cubicBezTo>
                  <a:cubicBezTo>
                    <a:pt x="286" y="6"/>
                    <a:pt x="295" y="5"/>
                    <a:pt x="305" y="5"/>
                  </a:cubicBezTo>
                  <a:cubicBezTo>
                    <a:pt x="457" y="5"/>
                    <a:pt x="588" y="121"/>
                    <a:pt x="603" y="276"/>
                  </a:cubicBezTo>
                  <a:cubicBezTo>
                    <a:pt x="605" y="276"/>
                    <a:pt x="605" y="276"/>
                    <a:pt x="605" y="276"/>
                  </a:cubicBezTo>
                  <a:cubicBezTo>
                    <a:pt x="608" y="276"/>
                    <a:pt x="608" y="276"/>
                    <a:pt x="608" y="276"/>
                  </a:cubicBezTo>
                  <a:cubicBezTo>
                    <a:pt x="593" y="118"/>
                    <a:pt x="460" y="0"/>
                    <a:pt x="305" y="0"/>
                  </a:cubicBezTo>
                  <a:cubicBezTo>
                    <a:pt x="295" y="0"/>
                    <a:pt x="285" y="0"/>
                    <a:pt x="276" y="1"/>
                  </a:cubicBezTo>
                  <a:cubicBezTo>
                    <a:pt x="118" y="16"/>
                    <a:pt x="0" y="149"/>
                    <a:pt x="0" y="304"/>
                  </a:cubicBezTo>
                  <a:cubicBezTo>
                    <a:pt x="0" y="314"/>
                    <a:pt x="0" y="324"/>
                    <a:pt x="1" y="334"/>
                  </a:cubicBezTo>
                  <a:cubicBezTo>
                    <a:pt x="16" y="491"/>
                    <a:pt x="149" y="609"/>
                    <a:pt x="304" y="609"/>
                  </a:cubicBezTo>
                  <a:cubicBezTo>
                    <a:pt x="314" y="609"/>
                    <a:pt x="324" y="609"/>
                    <a:pt x="334" y="608"/>
                  </a:cubicBezTo>
                  <a:cubicBezTo>
                    <a:pt x="491" y="593"/>
                    <a:pt x="609" y="460"/>
                    <a:pt x="609" y="305"/>
                  </a:cubicBezTo>
                  <a:cubicBezTo>
                    <a:pt x="609" y="295"/>
                    <a:pt x="609" y="285"/>
                    <a:pt x="608" y="276"/>
                  </a:cubicBezTo>
                  <a:lnTo>
                    <a:pt x="605" y="276"/>
                  </a:lnTo>
                  <a:close/>
                </a:path>
              </a:pathLst>
            </a:custGeom>
            <a:solidFill>
              <a:srgbClr val="00C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a16="http://schemas.microsoft.com/office/drawing/2014/main" id="{0A389383-6E85-4998-A538-B9A48362FE9F}"/>
                </a:ext>
              </a:extLst>
            </p:cNvPr>
            <p:cNvSpPr>
              <a:spLocks/>
            </p:cNvSpPr>
            <p:nvPr userDrawn="1"/>
          </p:nvSpPr>
          <p:spPr bwMode="auto">
            <a:xfrm>
              <a:off x="7097" y="-66"/>
              <a:ext cx="645" cy="644"/>
            </a:xfrm>
            <a:custGeom>
              <a:avLst/>
              <a:gdLst>
                <a:gd name="T0" fmla="*/ 617 w 633"/>
                <a:gd name="T1" fmla="*/ 288 h 633"/>
                <a:gd name="T2" fmla="*/ 345 w 633"/>
                <a:gd name="T3" fmla="*/ 617 h 633"/>
                <a:gd name="T4" fmla="*/ 16 w 633"/>
                <a:gd name="T5" fmla="*/ 345 h 633"/>
                <a:gd name="T6" fmla="*/ 288 w 633"/>
                <a:gd name="T7" fmla="*/ 16 h 633"/>
                <a:gd name="T8" fmla="*/ 617 w 633"/>
                <a:gd name="T9" fmla="*/ 288 h 633"/>
              </a:gdLst>
              <a:ahLst/>
              <a:cxnLst>
                <a:cxn ang="0">
                  <a:pos x="T0" y="T1"/>
                </a:cxn>
                <a:cxn ang="0">
                  <a:pos x="T2" y="T3"/>
                </a:cxn>
                <a:cxn ang="0">
                  <a:pos x="T4" y="T5"/>
                </a:cxn>
                <a:cxn ang="0">
                  <a:pos x="T6" y="T7"/>
                </a:cxn>
                <a:cxn ang="0">
                  <a:pos x="T8" y="T9"/>
                </a:cxn>
              </a:cxnLst>
              <a:rect l="0" t="0" r="r" b="b"/>
              <a:pathLst>
                <a:path w="633" h="633">
                  <a:moveTo>
                    <a:pt x="617" y="288"/>
                  </a:moveTo>
                  <a:cubicBezTo>
                    <a:pt x="633" y="454"/>
                    <a:pt x="511" y="601"/>
                    <a:pt x="345" y="617"/>
                  </a:cubicBezTo>
                  <a:cubicBezTo>
                    <a:pt x="179" y="633"/>
                    <a:pt x="32" y="511"/>
                    <a:pt x="16" y="345"/>
                  </a:cubicBezTo>
                  <a:cubicBezTo>
                    <a:pt x="0" y="179"/>
                    <a:pt x="122" y="32"/>
                    <a:pt x="288" y="16"/>
                  </a:cubicBezTo>
                  <a:cubicBezTo>
                    <a:pt x="454" y="0"/>
                    <a:pt x="601" y="122"/>
                    <a:pt x="617" y="28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8">
              <a:extLst>
                <a:ext uri="{FF2B5EF4-FFF2-40B4-BE49-F238E27FC236}">
                  <a16:creationId xmlns:a16="http://schemas.microsoft.com/office/drawing/2014/main" id="{EE18EF27-3FA0-48CC-81B5-8F4F0EADF43D}"/>
                </a:ext>
              </a:extLst>
            </p:cNvPr>
            <p:cNvSpPr>
              <a:spLocks/>
            </p:cNvSpPr>
            <p:nvPr userDrawn="1"/>
          </p:nvSpPr>
          <p:spPr bwMode="auto">
            <a:xfrm>
              <a:off x="7110" y="-54"/>
              <a:ext cx="619" cy="620"/>
            </a:xfrm>
            <a:custGeom>
              <a:avLst/>
              <a:gdLst>
                <a:gd name="T0" fmla="*/ 605 w 609"/>
                <a:gd name="T1" fmla="*/ 276 h 609"/>
                <a:gd name="T2" fmla="*/ 603 w 609"/>
                <a:gd name="T3" fmla="*/ 276 h 609"/>
                <a:gd name="T4" fmla="*/ 604 w 609"/>
                <a:gd name="T5" fmla="*/ 305 h 609"/>
                <a:gd name="T6" fmla="*/ 333 w 609"/>
                <a:gd name="T7" fmla="*/ 603 h 609"/>
                <a:gd name="T8" fmla="*/ 304 w 609"/>
                <a:gd name="T9" fmla="*/ 604 h 609"/>
                <a:gd name="T10" fmla="*/ 7 w 609"/>
                <a:gd name="T11" fmla="*/ 333 h 609"/>
                <a:gd name="T12" fmla="*/ 5 w 609"/>
                <a:gd name="T13" fmla="*/ 304 h 609"/>
                <a:gd name="T14" fmla="*/ 276 w 609"/>
                <a:gd name="T15" fmla="*/ 7 h 609"/>
                <a:gd name="T16" fmla="*/ 305 w 609"/>
                <a:gd name="T17" fmla="*/ 5 h 609"/>
                <a:gd name="T18" fmla="*/ 603 w 609"/>
                <a:gd name="T19" fmla="*/ 276 h 609"/>
                <a:gd name="T20" fmla="*/ 605 w 609"/>
                <a:gd name="T21" fmla="*/ 276 h 609"/>
                <a:gd name="T22" fmla="*/ 608 w 609"/>
                <a:gd name="T23" fmla="*/ 276 h 609"/>
                <a:gd name="T24" fmla="*/ 305 w 609"/>
                <a:gd name="T25" fmla="*/ 0 h 609"/>
                <a:gd name="T26" fmla="*/ 276 w 609"/>
                <a:gd name="T27" fmla="*/ 1 h 609"/>
                <a:gd name="T28" fmla="*/ 0 w 609"/>
                <a:gd name="T29" fmla="*/ 304 h 609"/>
                <a:gd name="T30" fmla="*/ 1 w 609"/>
                <a:gd name="T31" fmla="*/ 334 h 609"/>
                <a:gd name="T32" fmla="*/ 304 w 609"/>
                <a:gd name="T33" fmla="*/ 609 h 609"/>
                <a:gd name="T34" fmla="*/ 334 w 609"/>
                <a:gd name="T35" fmla="*/ 608 h 609"/>
                <a:gd name="T36" fmla="*/ 609 w 609"/>
                <a:gd name="T37" fmla="*/ 305 h 609"/>
                <a:gd name="T38" fmla="*/ 608 w 609"/>
                <a:gd name="T39" fmla="*/ 276 h 609"/>
                <a:gd name="T40" fmla="*/ 605 w 609"/>
                <a:gd name="T41" fmla="*/ 276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605" y="276"/>
                  </a:moveTo>
                  <a:cubicBezTo>
                    <a:pt x="603" y="276"/>
                    <a:pt x="603" y="276"/>
                    <a:pt x="603" y="276"/>
                  </a:cubicBezTo>
                  <a:cubicBezTo>
                    <a:pt x="603" y="286"/>
                    <a:pt x="604" y="295"/>
                    <a:pt x="604" y="305"/>
                  </a:cubicBezTo>
                  <a:cubicBezTo>
                    <a:pt x="604" y="457"/>
                    <a:pt x="488" y="588"/>
                    <a:pt x="333" y="603"/>
                  </a:cubicBezTo>
                  <a:cubicBezTo>
                    <a:pt x="323" y="603"/>
                    <a:pt x="314" y="604"/>
                    <a:pt x="304" y="604"/>
                  </a:cubicBezTo>
                  <a:cubicBezTo>
                    <a:pt x="152" y="604"/>
                    <a:pt x="21" y="488"/>
                    <a:pt x="7" y="333"/>
                  </a:cubicBezTo>
                  <a:cubicBezTo>
                    <a:pt x="6" y="323"/>
                    <a:pt x="5" y="314"/>
                    <a:pt x="5" y="304"/>
                  </a:cubicBezTo>
                  <a:cubicBezTo>
                    <a:pt x="5" y="152"/>
                    <a:pt x="121" y="22"/>
                    <a:pt x="276" y="7"/>
                  </a:cubicBezTo>
                  <a:cubicBezTo>
                    <a:pt x="286" y="6"/>
                    <a:pt x="295" y="5"/>
                    <a:pt x="305" y="5"/>
                  </a:cubicBezTo>
                  <a:cubicBezTo>
                    <a:pt x="457" y="5"/>
                    <a:pt x="588" y="121"/>
                    <a:pt x="603" y="276"/>
                  </a:cubicBezTo>
                  <a:cubicBezTo>
                    <a:pt x="605" y="276"/>
                    <a:pt x="605" y="276"/>
                    <a:pt x="605" y="276"/>
                  </a:cubicBezTo>
                  <a:cubicBezTo>
                    <a:pt x="608" y="276"/>
                    <a:pt x="608" y="276"/>
                    <a:pt x="608" y="276"/>
                  </a:cubicBezTo>
                  <a:cubicBezTo>
                    <a:pt x="593" y="118"/>
                    <a:pt x="460" y="0"/>
                    <a:pt x="305" y="0"/>
                  </a:cubicBezTo>
                  <a:cubicBezTo>
                    <a:pt x="295" y="0"/>
                    <a:pt x="285" y="0"/>
                    <a:pt x="276" y="1"/>
                  </a:cubicBezTo>
                  <a:cubicBezTo>
                    <a:pt x="118" y="16"/>
                    <a:pt x="0" y="149"/>
                    <a:pt x="0" y="304"/>
                  </a:cubicBezTo>
                  <a:cubicBezTo>
                    <a:pt x="0" y="314"/>
                    <a:pt x="0" y="324"/>
                    <a:pt x="1" y="334"/>
                  </a:cubicBezTo>
                  <a:cubicBezTo>
                    <a:pt x="16" y="491"/>
                    <a:pt x="149" y="609"/>
                    <a:pt x="304" y="609"/>
                  </a:cubicBezTo>
                  <a:cubicBezTo>
                    <a:pt x="314" y="609"/>
                    <a:pt x="324" y="609"/>
                    <a:pt x="334" y="608"/>
                  </a:cubicBezTo>
                  <a:cubicBezTo>
                    <a:pt x="491" y="593"/>
                    <a:pt x="609" y="460"/>
                    <a:pt x="609" y="305"/>
                  </a:cubicBezTo>
                  <a:cubicBezTo>
                    <a:pt x="609" y="295"/>
                    <a:pt x="609" y="285"/>
                    <a:pt x="608" y="276"/>
                  </a:cubicBezTo>
                  <a:lnTo>
                    <a:pt x="605" y="276"/>
                  </a:ln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9">
              <a:extLst>
                <a:ext uri="{FF2B5EF4-FFF2-40B4-BE49-F238E27FC236}">
                  <a16:creationId xmlns:a16="http://schemas.microsoft.com/office/drawing/2014/main" id="{1B67D117-CC3F-4937-B2E4-2637E1E58864}"/>
                </a:ext>
              </a:extLst>
            </p:cNvPr>
            <p:cNvSpPr>
              <a:spLocks/>
            </p:cNvSpPr>
            <p:nvPr userDrawn="1"/>
          </p:nvSpPr>
          <p:spPr bwMode="auto">
            <a:xfrm>
              <a:off x="6903" y="-261"/>
              <a:ext cx="1033" cy="1034"/>
            </a:xfrm>
            <a:custGeom>
              <a:avLst/>
              <a:gdLst>
                <a:gd name="T0" fmla="*/ 508 w 1015"/>
                <a:gd name="T1" fmla="*/ 0 h 1015"/>
                <a:gd name="T2" fmla="*/ 459 w 1015"/>
                <a:gd name="T3" fmla="*/ 2 h 1015"/>
                <a:gd name="T4" fmla="*/ 0 w 1015"/>
                <a:gd name="T5" fmla="*/ 507 h 1015"/>
                <a:gd name="T6" fmla="*/ 2 w 1015"/>
                <a:gd name="T7" fmla="*/ 556 h 1015"/>
                <a:gd name="T8" fmla="*/ 507 w 1015"/>
                <a:gd name="T9" fmla="*/ 1015 h 1015"/>
                <a:gd name="T10" fmla="*/ 556 w 1015"/>
                <a:gd name="T11" fmla="*/ 1013 h 1015"/>
                <a:gd name="T12" fmla="*/ 1015 w 1015"/>
                <a:gd name="T13" fmla="*/ 508 h 1015"/>
                <a:gd name="T14" fmla="*/ 1013 w 1015"/>
                <a:gd name="T15" fmla="*/ 459 h 1015"/>
                <a:gd name="T16" fmla="*/ 1011 w 1015"/>
                <a:gd name="T17" fmla="*/ 459 h 1015"/>
                <a:gd name="T18" fmla="*/ 1008 w 1015"/>
                <a:gd name="T19" fmla="*/ 460 h 1015"/>
                <a:gd name="T20" fmla="*/ 1010 w 1015"/>
                <a:gd name="T21" fmla="*/ 508 h 1015"/>
                <a:gd name="T22" fmla="*/ 556 w 1015"/>
                <a:gd name="T23" fmla="*/ 1008 h 1015"/>
                <a:gd name="T24" fmla="*/ 507 w 1015"/>
                <a:gd name="T25" fmla="*/ 1010 h 1015"/>
                <a:gd name="T26" fmla="*/ 507 w 1015"/>
                <a:gd name="T27" fmla="*/ 1010 h 1015"/>
                <a:gd name="T28" fmla="*/ 7 w 1015"/>
                <a:gd name="T29" fmla="*/ 556 h 1015"/>
                <a:gd name="T30" fmla="*/ 5 w 1015"/>
                <a:gd name="T31" fmla="*/ 507 h 1015"/>
                <a:gd name="T32" fmla="*/ 460 w 1015"/>
                <a:gd name="T33" fmla="*/ 7 h 1015"/>
                <a:gd name="T34" fmla="*/ 508 w 1015"/>
                <a:gd name="T35" fmla="*/ 5 h 1015"/>
                <a:gd name="T36" fmla="*/ 508 w 1015"/>
                <a:gd name="T37" fmla="*/ 5 h 1015"/>
                <a:gd name="T38" fmla="*/ 1008 w 1015"/>
                <a:gd name="T39" fmla="*/ 460 h 1015"/>
                <a:gd name="T40" fmla="*/ 1011 w 1015"/>
                <a:gd name="T41" fmla="*/ 459 h 1015"/>
                <a:gd name="T42" fmla="*/ 1013 w 1015"/>
                <a:gd name="T43" fmla="*/ 459 h 1015"/>
                <a:gd name="T44" fmla="*/ 508 w 1015"/>
                <a:gd name="T45"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5" h="1015">
                  <a:moveTo>
                    <a:pt x="508" y="0"/>
                  </a:moveTo>
                  <a:cubicBezTo>
                    <a:pt x="492" y="0"/>
                    <a:pt x="476" y="1"/>
                    <a:pt x="459" y="2"/>
                  </a:cubicBezTo>
                  <a:cubicBezTo>
                    <a:pt x="196" y="27"/>
                    <a:pt x="0" y="248"/>
                    <a:pt x="0" y="507"/>
                  </a:cubicBezTo>
                  <a:cubicBezTo>
                    <a:pt x="0" y="523"/>
                    <a:pt x="0" y="540"/>
                    <a:pt x="2" y="556"/>
                  </a:cubicBezTo>
                  <a:cubicBezTo>
                    <a:pt x="27" y="819"/>
                    <a:pt x="248" y="1015"/>
                    <a:pt x="507" y="1015"/>
                  </a:cubicBezTo>
                  <a:cubicBezTo>
                    <a:pt x="523" y="1015"/>
                    <a:pt x="540" y="1015"/>
                    <a:pt x="556" y="1013"/>
                  </a:cubicBezTo>
                  <a:cubicBezTo>
                    <a:pt x="819" y="988"/>
                    <a:pt x="1015" y="767"/>
                    <a:pt x="1015" y="508"/>
                  </a:cubicBezTo>
                  <a:cubicBezTo>
                    <a:pt x="1015" y="492"/>
                    <a:pt x="1015" y="476"/>
                    <a:pt x="1013" y="459"/>
                  </a:cubicBezTo>
                  <a:cubicBezTo>
                    <a:pt x="1011" y="459"/>
                    <a:pt x="1011" y="459"/>
                    <a:pt x="1011" y="459"/>
                  </a:cubicBezTo>
                  <a:cubicBezTo>
                    <a:pt x="1008" y="460"/>
                    <a:pt x="1008" y="460"/>
                    <a:pt x="1008" y="460"/>
                  </a:cubicBezTo>
                  <a:cubicBezTo>
                    <a:pt x="1010" y="476"/>
                    <a:pt x="1010" y="492"/>
                    <a:pt x="1010" y="508"/>
                  </a:cubicBezTo>
                  <a:cubicBezTo>
                    <a:pt x="1010" y="764"/>
                    <a:pt x="816" y="983"/>
                    <a:pt x="556" y="1008"/>
                  </a:cubicBezTo>
                  <a:cubicBezTo>
                    <a:pt x="539" y="1010"/>
                    <a:pt x="523" y="1010"/>
                    <a:pt x="507" y="1010"/>
                  </a:cubicBezTo>
                  <a:cubicBezTo>
                    <a:pt x="507" y="1010"/>
                    <a:pt x="507" y="1010"/>
                    <a:pt x="507" y="1010"/>
                  </a:cubicBezTo>
                  <a:cubicBezTo>
                    <a:pt x="251" y="1010"/>
                    <a:pt x="32" y="816"/>
                    <a:pt x="7" y="556"/>
                  </a:cubicBezTo>
                  <a:cubicBezTo>
                    <a:pt x="6" y="539"/>
                    <a:pt x="5" y="523"/>
                    <a:pt x="5" y="507"/>
                  </a:cubicBezTo>
                  <a:cubicBezTo>
                    <a:pt x="5" y="251"/>
                    <a:pt x="200" y="32"/>
                    <a:pt x="460" y="7"/>
                  </a:cubicBezTo>
                  <a:cubicBezTo>
                    <a:pt x="476" y="6"/>
                    <a:pt x="492" y="5"/>
                    <a:pt x="508" y="5"/>
                  </a:cubicBezTo>
                  <a:cubicBezTo>
                    <a:pt x="508" y="5"/>
                    <a:pt x="508" y="5"/>
                    <a:pt x="508" y="5"/>
                  </a:cubicBezTo>
                  <a:cubicBezTo>
                    <a:pt x="764" y="5"/>
                    <a:pt x="983" y="200"/>
                    <a:pt x="1008" y="460"/>
                  </a:cubicBezTo>
                  <a:cubicBezTo>
                    <a:pt x="1011" y="459"/>
                    <a:pt x="1011" y="459"/>
                    <a:pt x="1011" y="459"/>
                  </a:cubicBezTo>
                  <a:cubicBezTo>
                    <a:pt x="1013" y="459"/>
                    <a:pt x="1013" y="459"/>
                    <a:pt x="1013" y="459"/>
                  </a:cubicBezTo>
                  <a:cubicBezTo>
                    <a:pt x="988" y="196"/>
                    <a:pt x="767" y="0"/>
                    <a:pt x="508" y="0"/>
                  </a:cubicBezTo>
                </a:path>
              </a:pathLst>
            </a:custGeom>
            <a:solidFill>
              <a:srgbClr val="D7D7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
              <a:extLst>
                <a:ext uri="{FF2B5EF4-FFF2-40B4-BE49-F238E27FC236}">
                  <a16:creationId xmlns:a16="http://schemas.microsoft.com/office/drawing/2014/main" id="{32DAFA3B-D740-4EF2-8F18-60DDEA75C925}"/>
                </a:ext>
              </a:extLst>
            </p:cNvPr>
            <p:cNvSpPr>
              <a:spLocks/>
            </p:cNvSpPr>
            <p:nvPr userDrawn="1"/>
          </p:nvSpPr>
          <p:spPr bwMode="auto">
            <a:xfrm>
              <a:off x="7179" y="15"/>
              <a:ext cx="481" cy="482"/>
            </a:xfrm>
            <a:custGeom>
              <a:avLst/>
              <a:gdLst>
                <a:gd name="T0" fmla="*/ 449 w 473"/>
                <a:gd name="T1" fmla="*/ 216 h 473"/>
                <a:gd name="T2" fmla="*/ 426 w 473"/>
                <a:gd name="T3" fmla="*/ 218 h 473"/>
                <a:gd name="T4" fmla="*/ 427 w 473"/>
                <a:gd name="T5" fmla="*/ 237 h 473"/>
                <a:gd name="T6" fmla="*/ 378 w 473"/>
                <a:gd name="T7" fmla="*/ 364 h 473"/>
                <a:gd name="T8" fmla="*/ 255 w 473"/>
                <a:gd name="T9" fmla="*/ 426 h 473"/>
                <a:gd name="T10" fmla="*/ 236 w 473"/>
                <a:gd name="T11" fmla="*/ 427 h 473"/>
                <a:gd name="T12" fmla="*/ 109 w 473"/>
                <a:gd name="T13" fmla="*/ 378 h 473"/>
                <a:gd name="T14" fmla="*/ 47 w 473"/>
                <a:gd name="T15" fmla="*/ 255 h 473"/>
                <a:gd name="T16" fmla="*/ 46 w 473"/>
                <a:gd name="T17" fmla="*/ 236 h 473"/>
                <a:gd name="T18" fmla="*/ 95 w 473"/>
                <a:gd name="T19" fmla="*/ 109 h 473"/>
                <a:gd name="T20" fmla="*/ 218 w 473"/>
                <a:gd name="T21" fmla="*/ 47 h 473"/>
                <a:gd name="T22" fmla="*/ 237 w 473"/>
                <a:gd name="T23" fmla="*/ 46 h 473"/>
                <a:gd name="T24" fmla="*/ 364 w 473"/>
                <a:gd name="T25" fmla="*/ 95 h 473"/>
                <a:gd name="T26" fmla="*/ 426 w 473"/>
                <a:gd name="T27" fmla="*/ 218 h 473"/>
                <a:gd name="T28" fmla="*/ 449 w 473"/>
                <a:gd name="T29" fmla="*/ 216 h 473"/>
                <a:gd name="T30" fmla="*/ 472 w 473"/>
                <a:gd name="T31" fmla="*/ 214 h 473"/>
                <a:gd name="T32" fmla="*/ 395 w 473"/>
                <a:gd name="T33" fmla="*/ 61 h 473"/>
                <a:gd name="T34" fmla="*/ 237 w 473"/>
                <a:gd name="T35" fmla="*/ 0 h 473"/>
                <a:gd name="T36" fmla="*/ 214 w 473"/>
                <a:gd name="T37" fmla="*/ 1 h 473"/>
                <a:gd name="T38" fmla="*/ 61 w 473"/>
                <a:gd name="T39" fmla="*/ 78 h 473"/>
                <a:gd name="T40" fmla="*/ 0 w 473"/>
                <a:gd name="T41" fmla="*/ 236 h 473"/>
                <a:gd name="T42" fmla="*/ 1 w 473"/>
                <a:gd name="T43" fmla="*/ 259 h 473"/>
                <a:gd name="T44" fmla="*/ 78 w 473"/>
                <a:gd name="T45" fmla="*/ 412 h 473"/>
                <a:gd name="T46" fmla="*/ 236 w 473"/>
                <a:gd name="T47" fmla="*/ 473 h 473"/>
                <a:gd name="T48" fmla="*/ 259 w 473"/>
                <a:gd name="T49" fmla="*/ 472 h 473"/>
                <a:gd name="T50" fmla="*/ 412 w 473"/>
                <a:gd name="T51" fmla="*/ 395 h 473"/>
                <a:gd name="T52" fmla="*/ 473 w 473"/>
                <a:gd name="T53" fmla="*/ 237 h 473"/>
                <a:gd name="T54" fmla="*/ 472 w 473"/>
                <a:gd name="T55" fmla="*/ 214 h 473"/>
                <a:gd name="T56" fmla="*/ 449 w 473"/>
                <a:gd name="T57" fmla="*/ 216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473">
                  <a:moveTo>
                    <a:pt x="449" y="216"/>
                  </a:moveTo>
                  <a:cubicBezTo>
                    <a:pt x="426" y="218"/>
                    <a:pt x="426" y="218"/>
                    <a:pt x="426" y="218"/>
                  </a:cubicBezTo>
                  <a:cubicBezTo>
                    <a:pt x="427" y="225"/>
                    <a:pt x="427" y="231"/>
                    <a:pt x="427" y="237"/>
                  </a:cubicBezTo>
                  <a:cubicBezTo>
                    <a:pt x="427" y="285"/>
                    <a:pt x="409" y="330"/>
                    <a:pt x="378" y="364"/>
                  </a:cubicBezTo>
                  <a:cubicBezTo>
                    <a:pt x="347" y="399"/>
                    <a:pt x="304" y="422"/>
                    <a:pt x="255" y="426"/>
                  </a:cubicBezTo>
                  <a:cubicBezTo>
                    <a:pt x="249" y="427"/>
                    <a:pt x="242" y="427"/>
                    <a:pt x="236" y="427"/>
                  </a:cubicBezTo>
                  <a:cubicBezTo>
                    <a:pt x="188" y="427"/>
                    <a:pt x="143" y="409"/>
                    <a:pt x="109" y="378"/>
                  </a:cubicBezTo>
                  <a:cubicBezTo>
                    <a:pt x="75" y="347"/>
                    <a:pt x="52" y="304"/>
                    <a:pt x="47" y="255"/>
                  </a:cubicBezTo>
                  <a:cubicBezTo>
                    <a:pt x="46" y="249"/>
                    <a:pt x="46" y="242"/>
                    <a:pt x="46" y="236"/>
                  </a:cubicBezTo>
                  <a:cubicBezTo>
                    <a:pt x="46" y="188"/>
                    <a:pt x="64" y="143"/>
                    <a:pt x="95" y="109"/>
                  </a:cubicBezTo>
                  <a:cubicBezTo>
                    <a:pt x="126" y="75"/>
                    <a:pt x="169" y="52"/>
                    <a:pt x="218" y="47"/>
                  </a:cubicBezTo>
                  <a:cubicBezTo>
                    <a:pt x="225" y="46"/>
                    <a:pt x="231" y="46"/>
                    <a:pt x="237" y="46"/>
                  </a:cubicBezTo>
                  <a:cubicBezTo>
                    <a:pt x="285" y="46"/>
                    <a:pt x="330" y="65"/>
                    <a:pt x="364" y="95"/>
                  </a:cubicBezTo>
                  <a:cubicBezTo>
                    <a:pt x="398" y="126"/>
                    <a:pt x="421" y="169"/>
                    <a:pt x="426" y="218"/>
                  </a:cubicBezTo>
                  <a:cubicBezTo>
                    <a:pt x="449" y="216"/>
                    <a:pt x="449" y="216"/>
                    <a:pt x="449" y="216"/>
                  </a:cubicBezTo>
                  <a:cubicBezTo>
                    <a:pt x="472" y="214"/>
                    <a:pt x="472" y="214"/>
                    <a:pt x="472" y="214"/>
                  </a:cubicBezTo>
                  <a:cubicBezTo>
                    <a:pt x="466" y="153"/>
                    <a:pt x="437" y="99"/>
                    <a:pt x="395" y="61"/>
                  </a:cubicBezTo>
                  <a:cubicBezTo>
                    <a:pt x="353" y="23"/>
                    <a:pt x="297" y="0"/>
                    <a:pt x="237" y="0"/>
                  </a:cubicBezTo>
                  <a:cubicBezTo>
                    <a:pt x="229" y="0"/>
                    <a:pt x="222" y="1"/>
                    <a:pt x="214" y="1"/>
                  </a:cubicBezTo>
                  <a:cubicBezTo>
                    <a:pt x="153" y="7"/>
                    <a:pt x="99" y="36"/>
                    <a:pt x="61" y="78"/>
                  </a:cubicBezTo>
                  <a:cubicBezTo>
                    <a:pt x="23" y="120"/>
                    <a:pt x="0" y="176"/>
                    <a:pt x="0" y="236"/>
                  </a:cubicBezTo>
                  <a:cubicBezTo>
                    <a:pt x="0" y="244"/>
                    <a:pt x="1" y="252"/>
                    <a:pt x="1" y="259"/>
                  </a:cubicBezTo>
                  <a:cubicBezTo>
                    <a:pt x="7" y="320"/>
                    <a:pt x="36" y="374"/>
                    <a:pt x="78" y="412"/>
                  </a:cubicBezTo>
                  <a:cubicBezTo>
                    <a:pt x="120" y="450"/>
                    <a:pt x="176" y="473"/>
                    <a:pt x="236" y="473"/>
                  </a:cubicBezTo>
                  <a:cubicBezTo>
                    <a:pt x="244" y="473"/>
                    <a:pt x="251" y="473"/>
                    <a:pt x="259" y="472"/>
                  </a:cubicBezTo>
                  <a:cubicBezTo>
                    <a:pt x="320" y="466"/>
                    <a:pt x="374" y="437"/>
                    <a:pt x="412" y="395"/>
                  </a:cubicBezTo>
                  <a:cubicBezTo>
                    <a:pt x="450" y="353"/>
                    <a:pt x="473" y="297"/>
                    <a:pt x="473" y="237"/>
                  </a:cubicBezTo>
                  <a:cubicBezTo>
                    <a:pt x="473" y="229"/>
                    <a:pt x="472" y="222"/>
                    <a:pt x="472" y="214"/>
                  </a:cubicBezTo>
                  <a:lnTo>
                    <a:pt x="449" y="216"/>
                  </a:lnTo>
                  <a:close/>
                </a:path>
              </a:pathLst>
            </a:custGeom>
            <a:solidFill>
              <a:srgbClr val="F0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8060466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732" r:id="rId4"/>
    <p:sldLayoutId id="2147483655" r:id="rId5"/>
    <p:sldLayoutId id="2147483652" r:id="rId6"/>
    <p:sldLayoutId id="2147483653" r:id="rId7"/>
    <p:sldLayoutId id="2147483699" r:id="rId8"/>
    <p:sldLayoutId id="2147483700" r:id="rId9"/>
    <p:sldLayoutId id="2147483701" r:id="rId10"/>
    <p:sldLayoutId id="2147483702" r:id="rId11"/>
    <p:sldLayoutId id="2147483703" r:id="rId12"/>
    <p:sldLayoutId id="2147483704" r:id="rId13"/>
    <p:sldLayoutId id="2147483705" r:id="rId14"/>
    <p:sldLayoutId id="2147483698" r:id="rId15"/>
    <p:sldLayoutId id="2147483725" r:id="rId16"/>
    <p:sldLayoutId id="2147483726" r:id="rId17"/>
    <p:sldLayoutId id="2147483727" r:id="rId18"/>
    <p:sldLayoutId id="2147483728" r:id="rId19"/>
    <p:sldLayoutId id="2147483729" r:id="rId20"/>
    <p:sldLayoutId id="2147483730" r:id="rId21"/>
    <p:sldLayoutId id="2147483731" r:id="rId22"/>
    <p:sldLayoutId id="2147483649" r:id="rId23"/>
  </p:sldLayoutIdLst>
  <p:hf sldNum="0" hdr="0" dt="0"/>
  <p:txStyles>
    <p:titleStyle>
      <a:lvl1pPr algn="l" defTabSz="914400" rtl="0" eaLnBrk="1" latinLnBrk="0" hangingPunct="1">
        <a:lnSpc>
          <a:spcPct val="90000"/>
        </a:lnSpc>
        <a:spcBef>
          <a:spcPct val="0"/>
        </a:spcBef>
        <a:buNone/>
        <a:defRPr lang="en-US" sz="2700" b="1" kern="1200" cap="none" baseline="0" dirty="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7392" userDrawn="1">
          <p15:clr>
            <a:srgbClr val="F26B43"/>
          </p15:clr>
        </p15:guide>
        <p15:guide id="5" orient="horz" pos="2085" userDrawn="1">
          <p15:clr>
            <a:srgbClr val="F26B43"/>
          </p15:clr>
        </p15:guide>
        <p15:guide id="6" orient="horz" pos="2232" userDrawn="1">
          <p15:clr>
            <a:srgbClr val="F26B43"/>
          </p15:clr>
        </p15:guide>
        <p15:guide id="7" orient="horz" pos="432" userDrawn="1">
          <p15:clr>
            <a:srgbClr val="F26B43"/>
          </p15:clr>
        </p15:guide>
        <p15:guide id="8" orient="horz" pos="3888" userDrawn="1">
          <p15:clr>
            <a:srgbClr val="F26B43"/>
          </p15:clr>
        </p15:guide>
        <p15:guide id="9" pos="3768" userDrawn="1">
          <p15:clr>
            <a:srgbClr val="F26B43"/>
          </p15:clr>
        </p15:guide>
        <p15:guide id="10" pos="39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C6A9AF-8251-43EE-B45A-FBCECA6E2C38}"/>
              </a:ext>
            </a:extLst>
          </p:cNvPr>
          <p:cNvSpPr>
            <a:spLocks noGrp="1"/>
          </p:cNvSpPr>
          <p:nvPr>
            <p:ph type="body" sz="quarter" idx="10"/>
          </p:nvPr>
        </p:nvSpPr>
        <p:spPr>
          <a:xfrm>
            <a:off x="800100" y="2474624"/>
            <a:ext cx="5104014" cy="1027113"/>
          </a:xfrm>
        </p:spPr>
        <p:txBody>
          <a:bodyPr/>
          <a:lstStyle/>
          <a:p>
            <a:r>
              <a:rPr lang="en-GB" sz="3200" dirty="0">
                <a:solidFill>
                  <a:schemeClr val="bg1"/>
                </a:solidFill>
              </a:rPr>
              <a:t>FUNDAMENTALLY IMPROVING THE LIVES OF PEOPLE WITH </a:t>
            </a:r>
            <a:r>
              <a:rPr lang="en-GB" sz="3200" dirty="0">
                <a:solidFill>
                  <a:srgbClr val="00C5B4"/>
                </a:solidFill>
              </a:rPr>
              <a:t>SEVERE ASTHMA</a:t>
            </a:r>
            <a:endParaRPr lang="en-GB" sz="1600" dirty="0">
              <a:solidFill>
                <a:srgbClr val="00C5B4"/>
              </a:solidFill>
            </a:endParaRPr>
          </a:p>
          <a:p>
            <a:endParaRPr lang="en-GB" sz="2000" dirty="0"/>
          </a:p>
        </p:txBody>
      </p:sp>
      <p:pic>
        <p:nvPicPr>
          <p:cNvPr id="8" name="Picture 7">
            <a:extLst>
              <a:ext uri="{FF2B5EF4-FFF2-40B4-BE49-F238E27FC236}">
                <a16:creationId xmlns:a16="http://schemas.microsoft.com/office/drawing/2014/main" id="{C2D1E4F2-0DFC-4E7F-9EF3-30FDA94378F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093695" y="5455224"/>
            <a:ext cx="2754821" cy="909972"/>
          </a:xfrm>
          <a:prstGeom prst="rect">
            <a:avLst/>
          </a:prstGeom>
        </p:spPr>
      </p:pic>
      <p:sp>
        <p:nvSpPr>
          <p:cNvPr id="2" name="TextBox 1">
            <a:extLst>
              <a:ext uri="{FF2B5EF4-FFF2-40B4-BE49-F238E27FC236}">
                <a16:creationId xmlns:a16="http://schemas.microsoft.com/office/drawing/2014/main" id="{5F1D310B-5499-48A0-819E-03D4913ABD45}"/>
              </a:ext>
            </a:extLst>
          </p:cNvPr>
          <p:cNvSpPr txBox="1"/>
          <p:nvPr/>
        </p:nvSpPr>
        <p:spPr>
          <a:xfrm>
            <a:off x="0" y="6365196"/>
            <a:ext cx="5904114" cy="461665"/>
          </a:xfrm>
          <a:prstGeom prst="rect">
            <a:avLst/>
          </a:prstGeom>
          <a:noFill/>
        </p:spPr>
        <p:txBody>
          <a:bodyPr wrap="square" rtlCol="0">
            <a:spAutoFit/>
          </a:bodyPr>
          <a:lstStyle/>
          <a:p>
            <a:r>
              <a:rPr lang="en-GB" sz="800" dirty="0">
                <a:solidFill>
                  <a:schemeClr val="bg1"/>
                </a:solidFill>
              </a:rPr>
              <a:t>Veeva number: Z4-16033 </a:t>
            </a:r>
          </a:p>
          <a:p>
            <a:r>
              <a:rPr lang="en-GB" sz="800" dirty="0">
                <a:solidFill>
                  <a:schemeClr val="bg1"/>
                </a:solidFill>
              </a:rPr>
              <a:t>Date of preparation: April 2019 </a:t>
            </a:r>
          </a:p>
          <a:p>
            <a:r>
              <a:rPr lang="en-GB" sz="800" dirty="0">
                <a:solidFill>
                  <a:schemeClr val="bg1"/>
                </a:solidFill>
              </a:rPr>
              <a:t>Date of expiration: April 2021</a:t>
            </a:r>
          </a:p>
        </p:txBody>
      </p:sp>
    </p:spTree>
    <p:extLst>
      <p:ext uri="{BB962C8B-B14F-4D97-AF65-F5344CB8AC3E}">
        <p14:creationId xmlns:p14="http://schemas.microsoft.com/office/powerpoint/2010/main" val="49506254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2BCFDB-4D1A-48EF-B0EE-DEC917A4811F}"/>
              </a:ext>
            </a:extLst>
          </p:cNvPr>
          <p:cNvSpPr/>
          <p:nvPr/>
        </p:nvSpPr>
        <p:spPr>
          <a:xfrm>
            <a:off x="1329746" y="2343763"/>
            <a:ext cx="10259295" cy="1287532"/>
          </a:xfrm>
          <a:prstGeom prst="rect">
            <a:avLst/>
          </a:prstGeom>
        </p:spPr>
        <p:txBody>
          <a:bodyPr wrap="square">
            <a:spAutoFit/>
          </a:bodyPr>
          <a:lstStyle/>
          <a:p>
            <a:pPr>
              <a:lnSpc>
                <a:spcPct val="150000"/>
              </a:lnSpc>
            </a:pPr>
            <a:r>
              <a:rPr lang="en-US" b="1" dirty="0">
                <a:solidFill>
                  <a:schemeClr val="bg1"/>
                </a:solidFill>
                <a:latin typeface="+mj-lt"/>
                <a:ea typeface="Arial" charset="0"/>
                <a:cs typeface="Arial" charset="0"/>
              </a:rPr>
              <a:t>PRECISION</a:t>
            </a:r>
            <a:r>
              <a:rPr lang="en-US" dirty="0">
                <a:solidFill>
                  <a:schemeClr val="bg1"/>
                </a:solidFill>
                <a:latin typeface="+mj-lt"/>
                <a:ea typeface="Arial" charset="0"/>
                <a:cs typeface="Arial" charset="0"/>
              </a:rPr>
              <a:t> is a multi-disciplinary </a:t>
            </a:r>
            <a:r>
              <a:rPr lang="en-US" dirty="0" err="1">
                <a:solidFill>
                  <a:schemeClr val="bg1"/>
                </a:solidFill>
                <a:latin typeface="+mj-lt"/>
                <a:ea typeface="Arial" charset="0"/>
                <a:cs typeface="Arial" charset="0"/>
              </a:rPr>
              <a:t>programme</a:t>
            </a:r>
            <a:r>
              <a:rPr lang="en-US" dirty="0">
                <a:solidFill>
                  <a:schemeClr val="bg1"/>
                </a:solidFill>
                <a:latin typeface="+mj-lt"/>
                <a:ea typeface="Arial" charset="0"/>
                <a:cs typeface="Arial" charset="0"/>
              </a:rPr>
              <a:t> </a:t>
            </a:r>
            <a:r>
              <a:rPr lang="en-US" dirty="0" err="1">
                <a:solidFill>
                  <a:schemeClr val="bg1"/>
                </a:solidFill>
                <a:latin typeface="+mj-lt"/>
                <a:ea typeface="Arial" charset="0"/>
                <a:cs typeface="Arial" charset="0"/>
              </a:rPr>
              <a:t>organised</a:t>
            </a:r>
            <a:r>
              <a:rPr lang="en-US" dirty="0">
                <a:solidFill>
                  <a:schemeClr val="bg1"/>
                </a:solidFill>
                <a:latin typeface="+mj-lt"/>
                <a:ea typeface="Arial" charset="0"/>
                <a:cs typeface="Arial" charset="0"/>
              </a:rPr>
              <a:t> and funded by AstraZeneca to fundamentally improve the lives of people living with severe asthma by creating an environment where patients routinely receive the right care at the right time in the most appropriate setting. </a:t>
            </a:r>
          </a:p>
        </p:txBody>
      </p:sp>
      <p:grpSp>
        <p:nvGrpSpPr>
          <p:cNvPr id="2" name="Group 1">
            <a:extLst>
              <a:ext uri="{FF2B5EF4-FFF2-40B4-BE49-F238E27FC236}">
                <a16:creationId xmlns:a16="http://schemas.microsoft.com/office/drawing/2014/main" id="{52C61036-CE3E-4DCF-BA92-F1FD5A2093B5}"/>
              </a:ext>
            </a:extLst>
          </p:cNvPr>
          <p:cNvGrpSpPr/>
          <p:nvPr/>
        </p:nvGrpSpPr>
        <p:grpSpPr>
          <a:xfrm>
            <a:off x="449670" y="2418097"/>
            <a:ext cx="853037" cy="3744708"/>
            <a:chOff x="449670" y="2418097"/>
            <a:chExt cx="853037" cy="3744708"/>
          </a:xfrm>
        </p:grpSpPr>
        <p:cxnSp>
          <p:nvCxnSpPr>
            <p:cNvPr id="5" name="Straight Connector 4">
              <a:extLst>
                <a:ext uri="{FF2B5EF4-FFF2-40B4-BE49-F238E27FC236}">
                  <a16:creationId xmlns:a16="http://schemas.microsoft.com/office/drawing/2014/main" id="{17F02396-4FEA-4C7D-86FD-DAC9F19EDF80}"/>
                </a:ext>
              </a:extLst>
            </p:cNvPr>
            <p:cNvCxnSpPr>
              <a:cxnSpLocks/>
            </p:cNvCxnSpPr>
            <p:nvPr/>
          </p:nvCxnSpPr>
          <p:spPr>
            <a:xfrm>
              <a:off x="1302707" y="2418097"/>
              <a:ext cx="0" cy="12382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B1BEED-51B4-495B-B7CF-5998A11D7E8C}"/>
                </a:ext>
              </a:extLst>
            </p:cNvPr>
            <p:cNvCxnSpPr>
              <a:cxnSpLocks/>
            </p:cNvCxnSpPr>
            <p:nvPr/>
          </p:nvCxnSpPr>
          <p:spPr>
            <a:xfrm flipH="1">
              <a:off x="464185" y="2955240"/>
              <a:ext cx="838522"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1B2A27-DE36-4159-83B4-532EEC8BBC82}"/>
                </a:ext>
              </a:extLst>
            </p:cNvPr>
            <p:cNvCxnSpPr>
              <a:cxnSpLocks/>
            </p:cNvCxnSpPr>
            <p:nvPr/>
          </p:nvCxnSpPr>
          <p:spPr>
            <a:xfrm>
              <a:off x="449670" y="2955240"/>
              <a:ext cx="0" cy="320756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582577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6CB8893-51A1-43CC-9E6C-EE5DAF3B7D7F}"/>
              </a:ext>
            </a:extLst>
          </p:cNvPr>
          <p:cNvSpPr/>
          <p:nvPr/>
        </p:nvSpPr>
        <p:spPr>
          <a:xfrm>
            <a:off x="4619206" y="3844405"/>
            <a:ext cx="3839114" cy="23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4619206" y="1526005"/>
            <a:ext cx="7581863" cy="4636800"/>
            <a:chOff x="4619206" y="1480584"/>
            <a:chExt cx="7581863" cy="4636800"/>
          </a:xfrm>
        </p:grpSpPr>
        <p:sp>
          <p:nvSpPr>
            <p:cNvPr id="39" name="Rectangle 38">
              <a:extLst>
                <a:ext uri="{FF2B5EF4-FFF2-40B4-BE49-F238E27FC236}">
                  <a16:creationId xmlns:a16="http://schemas.microsoft.com/office/drawing/2014/main" id="{06CB8893-51A1-43CC-9E6C-EE5DAF3B7D7F}"/>
                </a:ext>
              </a:extLst>
            </p:cNvPr>
            <p:cNvSpPr/>
            <p:nvPr/>
          </p:nvSpPr>
          <p:spPr>
            <a:xfrm>
              <a:off x="4619206" y="1480584"/>
              <a:ext cx="3837863" cy="23184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6CB8893-51A1-43CC-9E6C-EE5DAF3B7D7F}"/>
                </a:ext>
              </a:extLst>
            </p:cNvPr>
            <p:cNvSpPr/>
            <p:nvPr/>
          </p:nvSpPr>
          <p:spPr>
            <a:xfrm>
              <a:off x="8457069" y="1480584"/>
              <a:ext cx="3744000" cy="231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6CB8893-51A1-43CC-9E6C-EE5DAF3B7D7F}"/>
                </a:ext>
              </a:extLst>
            </p:cNvPr>
            <p:cNvSpPr/>
            <p:nvPr/>
          </p:nvSpPr>
          <p:spPr>
            <a:xfrm>
              <a:off x="8457069" y="3798984"/>
              <a:ext cx="3744000" cy="2318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06CB8893-51A1-43CC-9E6C-EE5DAF3B7D7F}"/>
              </a:ext>
            </a:extLst>
          </p:cNvPr>
          <p:cNvSpPr/>
          <p:nvPr/>
        </p:nvSpPr>
        <p:spPr>
          <a:xfrm>
            <a:off x="4707788" y="-1"/>
            <a:ext cx="7484212" cy="152600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6CB8893-51A1-43CC-9E6C-EE5DAF3B7D7F}"/>
              </a:ext>
            </a:extLst>
          </p:cNvPr>
          <p:cNvSpPr/>
          <p:nvPr/>
        </p:nvSpPr>
        <p:spPr>
          <a:xfrm>
            <a:off x="0" y="0"/>
            <a:ext cx="47077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5C763E0-1D8D-42F1-A193-F3ECC300039F}"/>
              </a:ext>
            </a:extLst>
          </p:cNvPr>
          <p:cNvSpPr/>
          <p:nvPr/>
        </p:nvSpPr>
        <p:spPr>
          <a:xfrm>
            <a:off x="371563" y="1420950"/>
            <a:ext cx="3877136" cy="2862322"/>
          </a:xfrm>
          <a:prstGeom prst="rect">
            <a:avLst/>
          </a:prstGeom>
        </p:spPr>
        <p:txBody>
          <a:bodyPr wrap="square">
            <a:spAutoFit/>
          </a:bodyPr>
          <a:lstStyle/>
          <a:p>
            <a:r>
              <a:rPr lang="en-GB" dirty="0">
                <a:solidFill>
                  <a:schemeClr val="bg1"/>
                </a:solidFill>
                <a:cs typeface="Arial" charset="0"/>
              </a:rPr>
              <a:t>Through </a:t>
            </a:r>
            <a:r>
              <a:rPr lang="en-GB" b="1" dirty="0">
                <a:solidFill>
                  <a:schemeClr val="bg1"/>
                </a:solidFill>
                <a:cs typeface="Arial" charset="0"/>
              </a:rPr>
              <a:t>PRECISION</a:t>
            </a:r>
            <a:r>
              <a:rPr lang="en-GB" dirty="0">
                <a:solidFill>
                  <a:schemeClr val="bg1"/>
                </a:solidFill>
                <a:cs typeface="Arial" charset="0"/>
              </a:rPr>
              <a:t>, we are working with global and national respiratory experts from clinical practice, patient advocacy groups and the payor and policy community, to accelerate appropriate patient referrals, build clinical capabilities, expand system capacity and evolve healthcare policies.</a:t>
            </a:r>
            <a:endParaRPr lang="en-GB" dirty="0">
              <a:solidFill>
                <a:schemeClr val="bg1"/>
              </a:solidFill>
            </a:endParaRPr>
          </a:p>
        </p:txBody>
      </p:sp>
      <p:pic>
        <p:nvPicPr>
          <p:cNvPr id="19" name="Picture 18">
            <a:extLst>
              <a:ext uri="{FF2B5EF4-FFF2-40B4-BE49-F238E27FC236}">
                <a16:creationId xmlns:a16="http://schemas.microsoft.com/office/drawing/2014/main" id="{247CDDEA-AE96-46F9-9905-7824655E445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86446" y="1805760"/>
            <a:ext cx="1107520" cy="1107520"/>
          </a:xfrm>
          <a:prstGeom prst="rect">
            <a:avLst/>
          </a:prstGeom>
        </p:spPr>
      </p:pic>
      <p:sp>
        <p:nvSpPr>
          <p:cNvPr id="21" name="Rectangle 20">
            <a:extLst>
              <a:ext uri="{FF2B5EF4-FFF2-40B4-BE49-F238E27FC236}">
                <a16:creationId xmlns:a16="http://schemas.microsoft.com/office/drawing/2014/main" id="{1B785BE2-5C13-4A06-A885-FA4EF303785A}"/>
              </a:ext>
            </a:extLst>
          </p:cNvPr>
          <p:cNvSpPr/>
          <p:nvPr/>
        </p:nvSpPr>
        <p:spPr>
          <a:xfrm>
            <a:off x="4702507" y="3044355"/>
            <a:ext cx="3754561" cy="584775"/>
          </a:xfrm>
          <a:prstGeom prst="rect">
            <a:avLst/>
          </a:prstGeom>
        </p:spPr>
        <p:txBody>
          <a:bodyPr wrap="square">
            <a:spAutoFit/>
          </a:bodyPr>
          <a:lstStyle/>
          <a:p>
            <a:pPr algn="ctr"/>
            <a:r>
              <a:rPr lang="en-US" sz="1600" b="1" dirty="0">
                <a:solidFill>
                  <a:schemeClr val="bg1"/>
                </a:solidFill>
                <a:cs typeface="Arial" charset="0"/>
              </a:rPr>
              <a:t>ACCELERATE APPROPRIATE </a:t>
            </a:r>
          </a:p>
          <a:p>
            <a:pPr algn="ctr"/>
            <a:r>
              <a:rPr lang="en-US" sz="1600" b="1" dirty="0">
                <a:solidFill>
                  <a:schemeClr val="bg1"/>
                </a:solidFill>
                <a:cs typeface="Arial" charset="0"/>
              </a:rPr>
              <a:t>REFERRALS</a:t>
            </a:r>
          </a:p>
        </p:txBody>
      </p:sp>
      <p:pic>
        <p:nvPicPr>
          <p:cNvPr id="17" name="Picture 16">
            <a:extLst>
              <a:ext uri="{FF2B5EF4-FFF2-40B4-BE49-F238E27FC236}">
                <a16:creationId xmlns:a16="http://schemas.microsoft.com/office/drawing/2014/main" id="{0049048D-A537-4629-8061-AC37CC95136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58194" y="1873329"/>
            <a:ext cx="1048468" cy="1048468"/>
          </a:xfrm>
          <a:prstGeom prst="rect">
            <a:avLst/>
          </a:prstGeom>
        </p:spPr>
      </p:pic>
      <p:sp>
        <p:nvSpPr>
          <p:cNvPr id="36" name="Rectangle 35">
            <a:extLst>
              <a:ext uri="{FF2B5EF4-FFF2-40B4-BE49-F238E27FC236}">
                <a16:creationId xmlns:a16="http://schemas.microsoft.com/office/drawing/2014/main" id="{C50ABE70-7796-4614-B862-9E0234EDDD13}"/>
              </a:ext>
            </a:extLst>
          </p:cNvPr>
          <p:cNvSpPr/>
          <p:nvPr/>
        </p:nvSpPr>
        <p:spPr>
          <a:xfrm>
            <a:off x="4866420" y="5279568"/>
            <a:ext cx="3574846" cy="584775"/>
          </a:xfrm>
          <a:prstGeom prst="rect">
            <a:avLst/>
          </a:prstGeom>
        </p:spPr>
        <p:txBody>
          <a:bodyPr wrap="square">
            <a:spAutoFit/>
          </a:bodyPr>
          <a:lstStyle/>
          <a:p>
            <a:pPr algn="ctr"/>
            <a:r>
              <a:rPr lang="en-US" sz="1600" b="1" dirty="0">
                <a:solidFill>
                  <a:schemeClr val="bg1"/>
                </a:solidFill>
                <a:cs typeface="Arial" charset="0"/>
              </a:rPr>
              <a:t>BUILD</a:t>
            </a:r>
          </a:p>
          <a:p>
            <a:pPr algn="ctr"/>
            <a:r>
              <a:rPr lang="en-US" sz="1600" b="1" dirty="0">
                <a:solidFill>
                  <a:schemeClr val="bg1"/>
                </a:solidFill>
                <a:cs typeface="Arial" charset="0"/>
              </a:rPr>
              <a:t>CAPABILITY</a:t>
            </a:r>
            <a:endParaRPr lang="en-GB" sz="1600" b="1" dirty="0">
              <a:solidFill>
                <a:schemeClr val="bg1"/>
              </a:solidFill>
              <a:cs typeface="Arial" charset="0"/>
            </a:endParaRPr>
          </a:p>
        </p:txBody>
      </p:sp>
      <p:sp>
        <p:nvSpPr>
          <p:cNvPr id="37" name="Rectangle 36">
            <a:extLst>
              <a:ext uri="{FF2B5EF4-FFF2-40B4-BE49-F238E27FC236}">
                <a16:creationId xmlns:a16="http://schemas.microsoft.com/office/drawing/2014/main" id="{A1888FD0-59AE-4EBC-A82C-2370C863FD3F}"/>
              </a:ext>
            </a:extLst>
          </p:cNvPr>
          <p:cNvSpPr/>
          <p:nvPr/>
        </p:nvSpPr>
        <p:spPr>
          <a:xfrm>
            <a:off x="8443159" y="3044355"/>
            <a:ext cx="3748841" cy="584775"/>
          </a:xfrm>
          <a:prstGeom prst="rect">
            <a:avLst/>
          </a:prstGeom>
        </p:spPr>
        <p:txBody>
          <a:bodyPr wrap="square">
            <a:spAutoFit/>
          </a:bodyPr>
          <a:lstStyle/>
          <a:p>
            <a:pPr algn="ctr"/>
            <a:r>
              <a:rPr lang="en-US" sz="1600" b="1" dirty="0">
                <a:solidFill>
                  <a:schemeClr val="bg1"/>
                </a:solidFill>
                <a:cs typeface="Arial" charset="0"/>
              </a:rPr>
              <a:t>EXPAND </a:t>
            </a:r>
          </a:p>
          <a:p>
            <a:pPr algn="ctr"/>
            <a:r>
              <a:rPr lang="en-US" sz="1600" b="1" dirty="0">
                <a:solidFill>
                  <a:schemeClr val="bg1"/>
                </a:solidFill>
                <a:cs typeface="Arial" charset="0"/>
              </a:rPr>
              <a:t>CAPACITY </a:t>
            </a:r>
            <a:endParaRPr lang="en-GB" sz="1600" b="1" dirty="0">
              <a:solidFill>
                <a:schemeClr val="bg1"/>
              </a:solidFill>
              <a:cs typeface="Arial" charset="0"/>
            </a:endParaRPr>
          </a:p>
        </p:txBody>
      </p:sp>
      <p:sp>
        <p:nvSpPr>
          <p:cNvPr id="38" name="Rectangle 37">
            <a:extLst>
              <a:ext uri="{FF2B5EF4-FFF2-40B4-BE49-F238E27FC236}">
                <a16:creationId xmlns:a16="http://schemas.microsoft.com/office/drawing/2014/main" id="{21143E50-6EC1-46B9-BC68-AE87E6F9B7A1}"/>
              </a:ext>
            </a:extLst>
          </p:cNvPr>
          <p:cNvSpPr/>
          <p:nvPr/>
        </p:nvSpPr>
        <p:spPr>
          <a:xfrm>
            <a:off x="8443160" y="5279568"/>
            <a:ext cx="3748840" cy="584775"/>
          </a:xfrm>
          <a:prstGeom prst="rect">
            <a:avLst/>
          </a:prstGeom>
        </p:spPr>
        <p:txBody>
          <a:bodyPr wrap="square">
            <a:spAutoFit/>
          </a:bodyPr>
          <a:lstStyle/>
          <a:p>
            <a:pPr algn="ctr"/>
            <a:r>
              <a:rPr lang="en-US" sz="1600" b="1" dirty="0">
                <a:solidFill>
                  <a:schemeClr val="bg1"/>
                </a:solidFill>
                <a:cs typeface="Arial" charset="0"/>
              </a:rPr>
              <a:t>IMPROVE </a:t>
            </a:r>
          </a:p>
          <a:p>
            <a:pPr algn="ctr"/>
            <a:r>
              <a:rPr lang="en-US" sz="1600" b="1" dirty="0">
                <a:solidFill>
                  <a:schemeClr val="bg1"/>
                </a:solidFill>
                <a:cs typeface="Arial" charset="0"/>
              </a:rPr>
              <a:t>ACCESS</a:t>
            </a:r>
            <a:endParaRPr lang="en-GB" sz="1600" b="1" dirty="0">
              <a:solidFill>
                <a:schemeClr val="bg1"/>
              </a:solidFill>
              <a:cs typeface="Arial" charset="0"/>
            </a:endParaRPr>
          </a:p>
        </p:txBody>
      </p:sp>
      <p:pic>
        <p:nvPicPr>
          <p:cNvPr id="20" name="Picture 19">
            <a:extLst>
              <a:ext uri="{FF2B5EF4-FFF2-40B4-BE49-F238E27FC236}">
                <a16:creationId xmlns:a16="http://schemas.microsoft.com/office/drawing/2014/main" id="{F3F2A2CD-6855-495C-9AE4-7FDDE71B09A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88246" y="4061603"/>
            <a:ext cx="1150906" cy="1150906"/>
          </a:xfrm>
          <a:prstGeom prst="rect">
            <a:avLst/>
          </a:prstGeom>
        </p:spPr>
      </p:pic>
      <p:sp>
        <p:nvSpPr>
          <p:cNvPr id="47" name="Rectangle 46">
            <a:extLst>
              <a:ext uri="{FF2B5EF4-FFF2-40B4-BE49-F238E27FC236}">
                <a16:creationId xmlns:a16="http://schemas.microsoft.com/office/drawing/2014/main" id="{78664C17-C2E7-43D7-A204-B052847C33C4}"/>
              </a:ext>
            </a:extLst>
          </p:cNvPr>
          <p:cNvSpPr/>
          <p:nvPr/>
        </p:nvSpPr>
        <p:spPr>
          <a:xfrm>
            <a:off x="6524778" y="539681"/>
            <a:ext cx="3655168" cy="461665"/>
          </a:xfrm>
          <a:prstGeom prst="rect">
            <a:avLst/>
          </a:prstGeom>
        </p:spPr>
        <p:txBody>
          <a:bodyPr wrap="none">
            <a:spAutoFit/>
          </a:bodyPr>
          <a:lstStyle/>
          <a:p>
            <a:pPr algn="ctr"/>
            <a:r>
              <a:rPr lang="en-US" sz="2400" b="1" dirty="0">
                <a:solidFill>
                  <a:schemeClr val="bg1"/>
                </a:solidFill>
                <a:latin typeface="Arial" charset="0"/>
                <a:cs typeface="Arial" charset="0"/>
              </a:rPr>
              <a:t>PROGRAMME PILLARS</a:t>
            </a:r>
          </a:p>
        </p:txBody>
      </p:sp>
      <p:pic>
        <p:nvPicPr>
          <p:cNvPr id="5" name="Picture 4">
            <a:extLst>
              <a:ext uri="{FF2B5EF4-FFF2-40B4-BE49-F238E27FC236}">
                <a16:creationId xmlns:a16="http://schemas.microsoft.com/office/drawing/2014/main" id="{4FD6E2D3-7C05-49D6-82B3-EE99EDEC2B23}"/>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0" y="4262617"/>
            <a:ext cx="3203462" cy="2595383"/>
          </a:xfrm>
          <a:prstGeom prst="rect">
            <a:avLst/>
          </a:prstGeom>
        </p:spPr>
      </p:pic>
      <p:pic>
        <p:nvPicPr>
          <p:cNvPr id="22" name="Picture 2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091288" y="4132163"/>
            <a:ext cx="1057711" cy="1057711"/>
          </a:xfrm>
          <a:prstGeom prst="rect">
            <a:avLst/>
          </a:prstGeom>
        </p:spPr>
      </p:pic>
    </p:spTree>
    <p:extLst>
      <p:ext uri="{BB962C8B-B14F-4D97-AF65-F5344CB8AC3E}">
        <p14:creationId xmlns:p14="http://schemas.microsoft.com/office/powerpoint/2010/main" val="359589081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C2CFEC-6266-415B-914D-A52E49FBF5B4}"/>
              </a:ext>
            </a:extLst>
          </p:cNvPr>
          <p:cNvSpPr/>
          <p:nvPr/>
        </p:nvSpPr>
        <p:spPr>
          <a:xfrm>
            <a:off x="0" y="1"/>
            <a:ext cx="12192000" cy="153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51999" tIns="90000" bIns="90000" rtlCol="0" anchor="ctr" anchorCtr="0"/>
          <a:lstStyle/>
          <a:p>
            <a:r>
              <a:rPr lang="en-US" sz="1600" dirty="0">
                <a:solidFill>
                  <a:schemeClr val="bg1"/>
                </a:solidFill>
                <a:latin typeface="Arial" charset="0"/>
                <a:ea typeface="Arial" charset="0"/>
                <a:cs typeface="Arial" charset="0"/>
              </a:rPr>
              <a:t>Support healthcare networks to ensure timely and accurate referral of patients </a:t>
            </a:r>
          </a:p>
          <a:p>
            <a:r>
              <a:rPr lang="en-US" sz="1600" dirty="0">
                <a:solidFill>
                  <a:schemeClr val="bg1"/>
                </a:solidFill>
                <a:latin typeface="Arial" charset="0"/>
                <a:ea typeface="Arial" charset="0"/>
                <a:cs typeface="Arial" charset="0"/>
              </a:rPr>
              <a:t>suspected of having severe asthma, from primary care to specialists.</a:t>
            </a:r>
            <a:endParaRPr lang="en-GB" sz="1600" dirty="0">
              <a:solidFill>
                <a:schemeClr val="bg1"/>
              </a:solidFill>
            </a:endParaRPr>
          </a:p>
        </p:txBody>
      </p:sp>
      <p:sp>
        <p:nvSpPr>
          <p:cNvPr id="10" name="Rectangle 9">
            <a:extLst>
              <a:ext uri="{FF2B5EF4-FFF2-40B4-BE49-F238E27FC236}">
                <a16:creationId xmlns:a16="http://schemas.microsoft.com/office/drawing/2014/main" id="{222B11B6-559B-4CCB-8096-5B5ECE9825E4}"/>
              </a:ext>
            </a:extLst>
          </p:cNvPr>
          <p:cNvSpPr/>
          <p:nvPr/>
        </p:nvSpPr>
        <p:spPr>
          <a:xfrm>
            <a:off x="396620" y="330388"/>
            <a:ext cx="2726587" cy="923330"/>
          </a:xfrm>
          <a:prstGeom prst="rect">
            <a:avLst/>
          </a:prstGeom>
        </p:spPr>
        <p:txBody>
          <a:bodyPr wrap="square">
            <a:spAutoFit/>
          </a:bodyPr>
          <a:lstStyle/>
          <a:p>
            <a:r>
              <a:rPr lang="en-US" b="1" dirty="0">
                <a:solidFill>
                  <a:schemeClr val="bg1"/>
                </a:solidFill>
                <a:cs typeface="Arial" charset="0"/>
              </a:rPr>
              <a:t>ACCELERATE APPROPRIATE REFERRALS </a:t>
            </a:r>
          </a:p>
        </p:txBody>
      </p:sp>
      <p:sp>
        <p:nvSpPr>
          <p:cNvPr id="17" name="Rectangle 16">
            <a:extLst>
              <a:ext uri="{FF2B5EF4-FFF2-40B4-BE49-F238E27FC236}">
                <a16:creationId xmlns:a16="http://schemas.microsoft.com/office/drawing/2014/main" id="{FDECE0E2-2B40-4587-89E7-05840C897119}"/>
              </a:ext>
            </a:extLst>
          </p:cNvPr>
          <p:cNvSpPr/>
          <p:nvPr/>
        </p:nvSpPr>
        <p:spPr>
          <a:xfrm>
            <a:off x="0" y="3055497"/>
            <a:ext cx="12192000" cy="153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tIns="90000" bIns="90000" rtlCol="0" anchor="ctr" anchorCtr="0"/>
          <a:lstStyle/>
          <a:p>
            <a:pPr lvl="6"/>
            <a:r>
              <a:rPr lang="en-US" sz="1600" dirty="0">
                <a:solidFill>
                  <a:schemeClr val="bg1"/>
                </a:solidFill>
                <a:latin typeface="Arial" charset="0"/>
                <a:ea typeface="Arial" charset="0"/>
                <a:cs typeface="Arial" charset="0"/>
              </a:rPr>
              <a:t>Support health system infrastructure to increase timely management</a:t>
            </a:r>
            <a:br>
              <a:rPr lang="en-US" sz="1600" dirty="0">
                <a:solidFill>
                  <a:schemeClr val="bg1"/>
                </a:solidFill>
                <a:latin typeface="Arial" charset="0"/>
                <a:ea typeface="Arial" charset="0"/>
                <a:cs typeface="Arial" charset="0"/>
              </a:rPr>
            </a:br>
            <a:r>
              <a:rPr lang="en-US" sz="1600" dirty="0">
                <a:solidFill>
                  <a:schemeClr val="bg1"/>
                </a:solidFill>
                <a:latin typeface="Arial" charset="0"/>
                <a:ea typeface="Arial" charset="0"/>
                <a:cs typeface="Arial" charset="0"/>
              </a:rPr>
              <a:t>and treatment of patients with severe asthma.</a:t>
            </a:r>
            <a:endParaRPr lang="en-US" sz="1400" dirty="0">
              <a:solidFill>
                <a:schemeClr val="accent1"/>
              </a:solidFill>
              <a:latin typeface="Arial" charset="0"/>
              <a:ea typeface="Arial" charset="0"/>
              <a:cs typeface="Arial" charset="0"/>
            </a:endParaRPr>
          </a:p>
        </p:txBody>
      </p:sp>
      <p:sp>
        <p:nvSpPr>
          <p:cNvPr id="18" name="Rectangle 17">
            <a:extLst>
              <a:ext uri="{FF2B5EF4-FFF2-40B4-BE49-F238E27FC236}">
                <a16:creationId xmlns:a16="http://schemas.microsoft.com/office/drawing/2014/main" id="{51F45B97-3554-4BE1-B853-1D8BBCA26136}"/>
              </a:ext>
            </a:extLst>
          </p:cNvPr>
          <p:cNvSpPr/>
          <p:nvPr/>
        </p:nvSpPr>
        <p:spPr>
          <a:xfrm>
            <a:off x="396620" y="3550343"/>
            <a:ext cx="1471428" cy="646331"/>
          </a:xfrm>
          <a:prstGeom prst="rect">
            <a:avLst/>
          </a:prstGeom>
        </p:spPr>
        <p:txBody>
          <a:bodyPr wrap="none">
            <a:spAutoFit/>
          </a:bodyPr>
          <a:lstStyle/>
          <a:p>
            <a:r>
              <a:rPr lang="en-US" b="1" dirty="0">
                <a:solidFill>
                  <a:schemeClr val="bg1"/>
                </a:solidFill>
                <a:latin typeface="Arial" charset="0"/>
                <a:ea typeface="Arial" charset="0"/>
                <a:cs typeface="Arial" charset="0"/>
              </a:rPr>
              <a:t>EXPAND </a:t>
            </a:r>
          </a:p>
          <a:p>
            <a:r>
              <a:rPr lang="en-US" b="1" dirty="0">
                <a:solidFill>
                  <a:schemeClr val="bg1"/>
                </a:solidFill>
                <a:latin typeface="Arial" charset="0"/>
                <a:ea typeface="Arial" charset="0"/>
                <a:cs typeface="Arial" charset="0"/>
              </a:rPr>
              <a:t>CAPACITY  </a:t>
            </a:r>
            <a:endParaRPr lang="en-US" dirty="0">
              <a:solidFill>
                <a:schemeClr val="bg1"/>
              </a:solidFill>
              <a:latin typeface="Arial" charset="0"/>
              <a:ea typeface="Arial" charset="0"/>
              <a:cs typeface="Arial" charset="0"/>
            </a:endParaRPr>
          </a:p>
        </p:txBody>
      </p:sp>
      <p:sp>
        <p:nvSpPr>
          <p:cNvPr id="19" name="Rectangle 18">
            <a:extLst>
              <a:ext uri="{FF2B5EF4-FFF2-40B4-BE49-F238E27FC236}">
                <a16:creationId xmlns:a16="http://schemas.microsoft.com/office/drawing/2014/main" id="{BC7CE67A-62FA-4862-8C2C-50E70F504F50}"/>
              </a:ext>
            </a:extLst>
          </p:cNvPr>
          <p:cNvSpPr/>
          <p:nvPr/>
        </p:nvSpPr>
        <p:spPr>
          <a:xfrm>
            <a:off x="0" y="1525497"/>
            <a:ext cx="12192000" cy="153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tIns="90000" bIns="90000" rtlCol="0" anchor="ctr" anchorCtr="0"/>
          <a:lstStyle/>
          <a:p>
            <a:pPr lvl="6"/>
            <a:r>
              <a:rPr lang="en-US" sz="1600" dirty="0">
                <a:solidFill>
                  <a:schemeClr val="bg1"/>
                </a:solidFill>
                <a:latin typeface="Arial" charset="0"/>
                <a:ea typeface="Arial" charset="0"/>
                <a:cs typeface="Arial" charset="0"/>
              </a:rPr>
              <a:t>Support specialists to diagnose accurately and treat patients with severe</a:t>
            </a:r>
            <a:br>
              <a:rPr lang="en-US" sz="1600" dirty="0">
                <a:solidFill>
                  <a:schemeClr val="bg1"/>
                </a:solidFill>
                <a:latin typeface="Arial" charset="0"/>
                <a:ea typeface="Arial" charset="0"/>
                <a:cs typeface="Arial" charset="0"/>
              </a:rPr>
            </a:br>
            <a:r>
              <a:rPr lang="en-US" sz="1600" dirty="0">
                <a:solidFill>
                  <a:schemeClr val="bg1"/>
                </a:solidFill>
                <a:latin typeface="Arial" charset="0"/>
                <a:ea typeface="Arial" charset="0"/>
                <a:cs typeface="Arial" charset="0"/>
              </a:rPr>
              <a:t>asthma effectively through impactful education around the diagnosis and treatment </a:t>
            </a:r>
            <a:br>
              <a:rPr lang="en-US" sz="1600" dirty="0">
                <a:solidFill>
                  <a:schemeClr val="bg1"/>
                </a:solidFill>
                <a:latin typeface="Arial" charset="0"/>
                <a:ea typeface="Arial" charset="0"/>
                <a:cs typeface="Arial" charset="0"/>
              </a:rPr>
            </a:br>
            <a:r>
              <a:rPr lang="en-US" sz="1600" dirty="0">
                <a:solidFill>
                  <a:schemeClr val="bg1"/>
                </a:solidFill>
                <a:latin typeface="Arial" charset="0"/>
                <a:ea typeface="Arial" charset="0"/>
                <a:cs typeface="Arial" charset="0"/>
              </a:rPr>
              <a:t>of severe asthma.</a:t>
            </a:r>
            <a:endParaRPr lang="en-US" sz="1600" dirty="0">
              <a:solidFill>
                <a:schemeClr val="tx2"/>
              </a:solidFill>
              <a:latin typeface="Arial" charset="0"/>
              <a:ea typeface="Arial" charset="0"/>
              <a:cs typeface="Arial" charset="0"/>
            </a:endParaRPr>
          </a:p>
        </p:txBody>
      </p:sp>
      <p:sp>
        <p:nvSpPr>
          <p:cNvPr id="20" name="Rectangle 19">
            <a:extLst>
              <a:ext uri="{FF2B5EF4-FFF2-40B4-BE49-F238E27FC236}">
                <a16:creationId xmlns:a16="http://schemas.microsoft.com/office/drawing/2014/main" id="{20A42F49-0437-4993-B789-E0DDFAD3ABD9}"/>
              </a:ext>
            </a:extLst>
          </p:cNvPr>
          <p:cNvSpPr/>
          <p:nvPr/>
        </p:nvSpPr>
        <p:spPr>
          <a:xfrm>
            <a:off x="396620" y="2024847"/>
            <a:ext cx="1612557" cy="646331"/>
          </a:xfrm>
          <a:prstGeom prst="rect">
            <a:avLst/>
          </a:prstGeom>
        </p:spPr>
        <p:txBody>
          <a:bodyPr wrap="none">
            <a:spAutoFit/>
          </a:bodyPr>
          <a:lstStyle/>
          <a:p>
            <a:r>
              <a:rPr lang="en-US" b="1" dirty="0">
                <a:solidFill>
                  <a:schemeClr val="bg1"/>
                </a:solidFill>
                <a:latin typeface="Arial" charset="0"/>
                <a:ea typeface="Arial" charset="0"/>
                <a:cs typeface="Arial" charset="0"/>
              </a:rPr>
              <a:t>BUILD </a:t>
            </a:r>
          </a:p>
          <a:p>
            <a:r>
              <a:rPr lang="en-US" b="1" dirty="0">
                <a:solidFill>
                  <a:schemeClr val="bg1"/>
                </a:solidFill>
                <a:latin typeface="Arial" charset="0"/>
                <a:ea typeface="Arial" charset="0"/>
                <a:cs typeface="Arial" charset="0"/>
              </a:rPr>
              <a:t>CAPABILITY </a:t>
            </a:r>
            <a:endParaRPr lang="en-US" dirty="0">
              <a:solidFill>
                <a:schemeClr val="bg1"/>
              </a:solidFill>
              <a:latin typeface="Arial" charset="0"/>
              <a:ea typeface="Arial" charset="0"/>
              <a:cs typeface="Arial" charset="0"/>
            </a:endParaRPr>
          </a:p>
        </p:txBody>
      </p:sp>
      <p:sp>
        <p:nvSpPr>
          <p:cNvPr id="21" name="Rectangle 20">
            <a:extLst>
              <a:ext uri="{FF2B5EF4-FFF2-40B4-BE49-F238E27FC236}">
                <a16:creationId xmlns:a16="http://schemas.microsoft.com/office/drawing/2014/main" id="{FA20CC03-EB85-4858-B813-209D7890BFAE}"/>
              </a:ext>
            </a:extLst>
          </p:cNvPr>
          <p:cNvSpPr/>
          <p:nvPr/>
        </p:nvSpPr>
        <p:spPr>
          <a:xfrm>
            <a:off x="0" y="4580993"/>
            <a:ext cx="12192000" cy="158181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tIns="90000" bIns="90000" rtlCol="0" anchor="ctr" anchorCtr="0"/>
          <a:lstStyle/>
          <a:p>
            <a:pPr lvl="6"/>
            <a:r>
              <a:rPr lang="en-US" sz="1600" dirty="0">
                <a:solidFill>
                  <a:schemeClr val="bg1"/>
                </a:solidFill>
                <a:latin typeface="Arial" charset="0"/>
                <a:ea typeface="Arial" charset="0"/>
                <a:cs typeface="Arial" charset="0"/>
              </a:rPr>
              <a:t>Work with advocates across the severe asthma community  to ensure patients</a:t>
            </a:r>
            <a:br>
              <a:rPr lang="en-US" sz="1600" dirty="0">
                <a:solidFill>
                  <a:schemeClr val="bg1"/>
                </a:solidFill>
                <a:latin typeface="Arial" charset="0"/>
                <a:ea typeface="Arial" charset="0"/>
                <a:cs typeface="Arial" charset="0"/>
              </a:rPr>
            </a:br>
            <a:r>
              <a:rPr lang="en-US" sz="1600" dirty="0">
                <a:solidFill>
                  <a:schemeClr val="bg1"/>
                </a:solidFill>
                <a:latin typeface="Arial" charset="0"/>
                <a:ea typeface="Arial" charset="0"/>
                <a:cs typeface="Arial" charset="0"/>
              </a:rPr>
              <a:t>have access to appropriate care, with the support of policy makers and payers.</a:t>
            </a:r>
            <a:endParaRPr lang="en-US" sz="1400" dirty="0">
              <a:solidFill>
                <a:schemeClr val="tx2"/>
              </a:solidFill>
              <a:latin typeface="Arial" charset="0"/>
              <a:ea typeface="Arial" charset="0"/>
              <a:cs typeface="Arial" charset="0"/>
            </a:endParaRPr>
          </a:p>
        </p:txBody>
      </p:sp>
      <p:sp>
        <p:nvSpPr>
          <p:cNvPr id="22" name="Rectangle 21">
            <a:extLst>
              <a:ext uri="{FF2B5EF4-FFF2-40B4-BE49-F238E27FC236}">
                <a16:creationId xmlns:a16="http://schemas.microsoft.com/office/drawing/2014/main" id="{D7BAF5EB-3A14-4386-A618-890ACDF58675}"/>
              </a:ext>
            </a:extLst>
          </p:cNvPr>
          <p:cNvSpPr/>
          <p:nvPr/>
        </p:nvSpPr>
        <p:spPr>
          <a:xfrm>
            <a:off x="396620" y="5022827"/>
            <a:ext cx="1313180" cy="646331"/>
          </a:xfrm>
          <a:prstGeom prst="rect">
            <a:avLst/>
          </a:prstGeom>
        </p:spPr>
        <p:txBody>
          <a:bodyPr wrap="none">
            <a:spAutoFit/>
          </a:bodyPr>
          <a:lstStyle/>
          <a:p>
            <a:r>
              <a:rPr lang="en-US" b="1" dirty="0">
                <a:solidFill>
                  <a:schemeClr val="bg1"/>
                </a:solidFill>
                <a:latin typeface="Arial" charset="0"/>
                <a:ea typeface="Arial" charset="0"/>
                <a:cs typeface="Arial" charset="0"/>
              </a:rPr>
              <a:t>IMPROVE </a:t>
            </a:r>
          </a:p>
          <a:p>
            <a:r>
              <a:rPr lang="en-US" b="1" dirty="0">
                <a:solidFill>
                  <a:schemeClr val="bg1"/>
                </a:solidFill>
                <a:latin typeface="Arial" charset="0"/>
                <a:ea typeface="Arial" charset="0"/>
                <a:cs typeface="Arial" charset="0"/>
              </a:rPr>
              <a:t>ACCESS </a:t>
            </a:r>
            <a:endParaRPr lang="en-GB" dirty="0">
              <a:solidFill>
                <a:schemeClr val="bg1"/>
              </a:solidFill>
            </a:endParaRPr>
          </a:p>
        </p:txBody>
      </p:sp>
      <p:pic>
        <p:nvPicPr>
          <p:cNvPr id="28" name="Picture 27">
            <a:extLst>
              <a:ext uri="{FF2B5EF4-FFF2-40B4-BE49-F238E27FC236}">
                <a16:creationId xmlns:a16="http://schemas.microsoft.com/office/drawing/2014/main" id="{0049048D-A537-4629-8061-AC37CC95136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354801" y="257553"/>
            <a:ext cx="1048468" cy="1048468"/>
          </a:xfrm>
          <a:prstGeom prst="rect">
            <a:avLst/>
          </a:prstGeom>
        </p:spPr>
      </p:pic>
      <p:pic>
        <p:nvPicPr>
          <p:cNvPr id="31" name="Picture 30">
            <a:extLst>
              <a:ext uri="{FF2B5EF4-FFF2-40B4-BE49-F238E27FC236}">
                <a16:creationId xmlns:a16="http://schemas.microsoft.com/office/drawing/2014/main" id="{247CDDEA-AE96-46F9-9905-7824655E445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325275" y="3296799"/>
            <a:ext cx="1107520" cy="1107520"/>
          </a:xfrm>
          <a:prstGeom prst="rect">
            <a:avLst/>
          </a:prstGeom>
        </p:spPr>
      </p:pic>
      <p:pic>
        <p:nvPicPr>
          <p:cNvPr id="33" name="Picture 32">
            <a:extLst>
              <a:ext uri="{FF2B5EF4-FFF2-40B4-BE49-F238E27FC236}">
                <a16:creationId xmlns:a16="http://schemas.microsoft.com/office/drawing/2014/main" id="{F3F2A2CD-6855-495C-9AE4-7FDDE71B09A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303582" y="4799641"/>
            <a:ext cx="1150906" cy="115090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354801" y="1727352"/>
            <a:ext cx="1057711" cy="1057711"/>
          </a:xfrm>
          <a:prstGeom prst="rect">
            <a:avLst/>
          </a:prstGeom>
        </p:spPr>
      </p:pic>
    </p:spTree>
    <p:extLst>
      <p:ext uri="{BB962C8B-B14F-4D97-AF65-F5344CB8AC3E}">
        <p14:creationId xmlns:p14="http://schemas.microsoft.com/office/powerpoint/2010/main" val="382063582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5C2CFEC-6266-415B-914D-A52E49FBF5B4}"/>
              </a:ext>
            </a:extLst>
          </p:cNvPr>
          <p:cNvSpPr/>
          <p:nvPr/>
        </p:nvSpPr>
        <p:spPr>
          <a:xfrm>
            <a:off x="6096000" y="-1"/>
            <a:ext cx="6096000" cy="6162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51999" tIns="90000" bIns="90000" rtlCol="0" anchor="ctr" anchorCtr="0"/>
          <a:lstStyle/>
          <a:p>
            <a:endParaRPr lang="en-GB" sz="1600" dirty="0">
              <a:solidFill>
                <a:schemeClr val="bg1"/>
              </a:solidFill>
            </a:endParaRPr>
          </a:p>
        </p:txBody>
      </p:sp>
      <p:sp>
        <p:nvSpPr>
          <p:cNvPr id="2" name="Rectangle 1">
            <a:extLst>
              <a:ext uri="{FF2B5EF4-FFF2-40B4-BE49-F238E27FC236}">
                <a16:creationId xmlns:a16="http://schemas.microsoft.com/office/drawing/2014/main" id="{06CB8893-51A1-43CC-9E6C-EE5DAF3B7D7F}"/>
              </a:ext>
            </a:extLst>
          </p:cNvPr>
          <p:cNvSpPr/>
          <p:nvPr/>
        </p:nvSpPr>
        <p:spPr>
          <a:xfrm>
            <a:off x="0" y="0"/>
            <a:ext cx="6096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C763E0-1D8D-42F1-A193-F3ECC300039F}"/>
              </a:ext>
            </a:extLst>
          </p:cNvPr>
          <p:cNvSpPr/>
          <p:nvPr/>
        </p:nvSpPr>
        <p:spPr>
          <a:xfrm>
            <a:off x="6095999" y="1927239"/>
            <a:ext cx="6096000" cy="2308324"/>
          </a:xfrm>
          <a:prstGeom prst="rect">
            <a:avLst/>
          </a:prstGeom>
        </p:spPr>
        <p:txBody>
          <a:bodyPr wrap="square" anchor="t">
            <a:spAutoFit/>
          </a:bodyPr>
          <a:lstStyle/>
          <a:p>
            <a:pPr algn="ctr"/>
            <a:r>
              <a:rPr lang="en-US" dirty="0">
                <a:solidFill>
                  <a:schemeClr val="bg1"/>
                </a:solidFill>
                <a:cs typeface="Arial"/>
              </a:rPr>
              <a:t>Emerging science has shown that </a:t>
            </a:r>
            <a:br>
              <a:rPr lang="en-US" dirty="0">
                <a:solidFill>
                  <a:schemeClr val="tx2"/>
                </a:solidFill>
                <a:cs typeface="Arial"/>
              </a:rPr>
            </a:br>
            <a:r>
              <a:rPr lang="en-US" b="1" dirty="0">
                <a:solidFill>
                  <a:schemeClr val="tx2"/>
                </a:solidFill>
                <a:cs typeface="Arial"/>
              </a:rPr>
              <a:t>severe asthma is a distinct disease</a:t>
            </a:r>
            <a:r>
              <a:rPr lang="en-US" dirty="0">
                <a:solidFill>
                  <a:schemeClr val="tx2"/>
                </a:solidFill>
                <a:cs typeface="Arial"/>
              </a:rPr>
              <a:t> </a:t>
            </a:r>
            <a:br>
              <a:rPr lang="en-US" dirty="0">
                <a:solidFill>
                  <a:schemeClr val="tx2"/>
                </a:solidFill>
                <a:cs typeface="Arial"/>
              </a:rPr>
            </a:br>
            <a:r>
              <a:rPr lang="en-US" dirty="0">
                <a:solidFill>
                  <a:schemeClr val="bg1"/>
                </a:solidFill>
                <a:cs typeface="Arial"/>
              </a:rPr>
              <a:t>driven by complex underling mechanisms.</a:t>
            </a:r>
          </a:p>
          <a:p>
            <a:pPr algn="ctr"/>
            <a:endParaRPr lang="en-US" dirty="0">
              <a:cs typeface="Arial"/>
            </a:endParaRPr>
          </a:p>
          <a:p>
            <a:pPr algn="ctr"/>
            <a:r>
              <a:rPr lang="en-US" dirty="0">
                <a:solidFill>
                  <a:schemeClr val="bg1"/>
                </a:solidFill>
                <a:cs typeface="Arial"/>
              </a:rPr>
              <a:t>Patients with severe asthma have </a:t>
            </a:r>
            <a:br>
              <a:rPr lang="en-US" dirty="0">
                <a:solidFill>
                  <a:schemeClr val="tx2"/>
                </a:solidFill>
                <a:cs typeface="Arial"/>
              </a:rPr>
            </a:br>
            <a:r>
              <a:rPr lang="en-US" b="1" dirty="0">
                <a:solidFill>
                  <a:schemeClr val="tx2"/>
                </a:solidFill>
                <a:cs typeface="Arial"/>
              </a:rPr>
              <a:t>more symptoms and exacerbations </a:t>
            </a:r>
            <a:br>
              <a:rPr lang="en-US" b="1" dirty="0">
                <a:solidFill>
                  <a:schemeClr val="tx2"/>
                </a:solidFill>
                <a:cs typeface="Arial"/>
              </a:rPr>
            </a:br>
            <a:r>
              <a:rPr lang="en-US" dirty="0">
                <a:solidFill>
                  <a:schemeClr val="bg1"/>
                </a:solidFill>
                <a:cs typeface="Arial"/>
              </a:rPr>
              <a:t>than those with a mild or moderate form of asthma, </a:t>
            </a:r>
            <a:br>
              <a:rPr lang="en-US" dirty="0">
                <a:solidFill>
                  <a:schemeClr val="bg1"/>
                </a:solidFill>
                <a:cs typeface="Arial"/>
              </a:rPr>
            </a:br>
            <a:r>
              <a:rPr lang="en-US" dirty="0">
                <a:solidFill>
                  <a:schemeClr val="bg1"/>
                </a:solidFill>
                <a:cs typeface="Arial"/>
              </a:rPr>
              <a:t>with a worse health related quality of life.</a:t>
            </a:r>
            <a:r>
              <a:rPr lang="en-US" baseline="30000" dirty="0">
                <a:solidFill>
                  <a:schemeClr val="bg1"/>
                </a:solidFill>
                <a:cs typeface="Arial"/>
              </a:rPr>
              <a:t>3</a:t>
            </a:r>
            <a:endParaRPr lang="en-US" baseline="30000" dirty="0"/>
          </a:p>
        </p:txBody>
      </p:sp>
      <p:sp>
        <p:nvSpPr>
          <p:cNvPr id="10" name="Rectangle 9">
            <a:extLst>
              <a:ext uri="{FF2B5EF4-FFF2-40B4-BE49-F238E27FC236}">
                <a16:creationId xmlns:a16="http://schemas.microsoft.com/office/drawing/2014/main" id="{CFEBAF98-8A8B-443B-9D78-DA29D0AECA0A}"/>
              </a:ext>
            </a:extLst>
          </p:cNvPr>
          <p:cNvSpPr/>
          <p:nvPr/>
        </p:nvSpPr>
        <p:spPr>
          <a:xfrm>
            <a:off x="1" y="2942901"/>
            <a:ext cx="6095998" cy="1292662"/>
          </a:xfrm>
          <a:prstGeom prst="rect">
            <a:avLst/>
          </a:prstGeom>
        </p:spPr>
        <p:txBody>
          <a:bodyPr wrap="square">
            <a:spAutoFit/>
          </a:bodyPr>
          <a:lstStyle/>
          <a:p>
            <a:pPr algn="ctr"/>
            <a:r>
              <a:rPr lang="en-US" i="1" dirty="0">
                <a:solidFill>
                  <a:schemeClr val="bg1"/>
                </a:solidFill>
              </a:rPr>
              <a:t>Approximately </a:t>
            </a:r>
            <a:br>
              <a:rPr lang="en-US" i="1" dirty="0">
                <a:solidFill>
                  <a:schemeClr val="bg1"/>
                </a:solidFill>
              </a:rPr>
            </a:br>
            <a:r>
              <a:rPr lang="en-US" sz="2400" b="1" dirty="0">
                <a:solidFill>
                  <a:schemeClr val="accent1"/>
                </a:solidFill>
                <a:latin typeface="Arial" charset="0"/>
                <a:cs typeface="Arial" charset="0"/>
              </a:rPr>
              <a:t>33.9 million </a:t>
            </a:r>
            <a:br>
              <a:rPr lang="en-US" i="1" dirty="0">
                <a:solidFill>
                  <a:schemeClr val="bg1"/>
                </a:solidFill>
              </a:rPr>
            </a:br>
            <a:r>
              <a:rPr lang="en-US" i="1" dirty="0">
                <a:solidFill>
                  <a:schemeClr val="bg1"/>
                </a:solidFill>
              </a:rPr>
              <a:t>people worldwide have</a:t>
            </a:r>
            <a:br>
              <a:rPr lang="en-US" i="1" dirty="0">
                <a:solidFill>
                  <a:schemeClr val="bg1"/>
                </a:solidFill>
              </a:rPr>
            </a:br>
            <a:r>
              <a:rPr lang="en-US" i="1" dirty="0">
                <a:solidFill>
                  <a:schemeClr val="bg1"/>
                </a:solidFill>
              </a:rPr>
              <a:t>severe asthma.</a:t>
            </a:r>
            <a:r>
              <a:rPr lang="en-US" i="1" baseline="30000" dirty="0">
                <a:solidFill>
                  <a:schemeClr val="bg1"/>
                </a:solidFill>
              </a:rPr>
              <a:t>1,2</a:t>
            </a:r>
            <a:endParaRPr lang="en-GB" i="1" dirty="0"/>
          </a:p>
        </p:txBody>
      </p:sp>
      <p:sp>
        <p:nvSpPr>
          <p:cNvPr id="11" name="TextBox 10">
            <a:extLst>
              <a:ext uri="{FF2B5EF4-FFF2-40B4-BE49-F238E27FC236}">
                <a16:creationId xmlns:a16="http://schemas.microsoft.com/office/drawing/2014/main" id="{727B2D88-2FDB-4AC7-B31C-CB022ED8B722}"/>
              </a:ext>
            </a:extLst>
          </p:cNvPr>
          <p:cNvSpPr txBox="1"/>
          <p:nvPr/>
        </p:nvSpPr>
        <p:spPr>
          <a:xfrm>
            <a:off x="378548" y="6177831"/>
            <a:ext cx="5067659" cy="461665"/>
          </a:xfrm>
          <a:prstGeom prst="rect">
            <a:avLst/>
          </a:prstGeom>
          <a:noFill/>
        </p:spPr>
        <p:txBody>
          <a:bodyPr wrap="square" rtlCol="0">
            <a:spAutoFit/>
          </a:bodyPr>
          <a:lstStyle/>
          <a:p>
            <a:r>
              <a:rPr lang="en-GB" sz="600" dirty="0">
                <a:solidFill>
                  <a:schemeClr val="bg2"/>
                </a:solidFill>
              </a:rPr>
              <a:t>1. The Global Asthma Network. The Global Asthma Report 2018. [Online]. Available at: http://www.globalasthmanetwork.org/publications/Global_Asthma_Report_2018.pdf [Last accessed November  2018]</a:t>
            </a:r>
          </a:p>
          <a:p>
            <a:r>
              <a:rPr lang="en-GB" sz="600" dirty="0">
                <a:solidFill>
                  <a:schemeClr val="bg2"/>
                </a:solidFill>
              </a:rPr>
              <a:t>2. Wenzel S. Severe Asthma in Adults. Am J Respir </a:t>
            </a:r>
            <a:r>
              <a:rPr lang="en-GB" sz="600" dirty="0" err="1">
                <a:solidFill>
                  <a:schemeClr val="bg2"/>
                </a:solidFill>
              </a:rPr>
              <a:t>Crit</a:t>
            </a:r>
            <a:r>
              <a:rPr lang="en-GB" sz="600" dirty="0">
                <a:solidFill>
                  <a:schemeClr val="bg2"/>
                </a:solidFill>
              </a:rPr>
              <a:t> </a:t>
            </a:r>
            <a:r>
              <a:rPr lang="en-GB" sz="600" dirty="0" err="1">
                <a:solidFill>
                  <a:schemeClr val="bg2"/>
                </a:solidFill>
              </a:rPr>
              <a:t>CareMed</a:t>
            </a:r>
            <a:r>
              <a:rPr lang="en-GB" sz="600" dirty="0">
                <a:solidFill>
                  <a:schemeClr val="bg2"/>
                </a:solidFill>
              </a:rPr>
              <a:t>. 2005.172; 149-160</a:t>
            </a:r>
          </a:p>
          <a:p>
            <a:r>
              <a:rPr lang="fr-FR" sz="600" dirty="0">
                <a:solidFill>
                  <a:schemeClr val="bg2"/>
                </a:solidFill>
              </a:rPr>
              <a:t>3. Shaw DE, et al. </a:t>
            </a:r>
            <a:r>
              <a:rPr lang="fr-FR" sz="600" dirty="0" err="1">
                <a:solidFill>
                  <a:schemeClr val="bg2"/>
                </a:solidFill>
              </a:rPr>
              <a:t>Eur</a:t>
            </a:r>
            <a:r>
              <a:rPr lang="fr-FR" sz="600" dirty="0">
                <a:solidFill>
                  <a:schemeClr val="bg2"/>
                </a:solidFill>
              </a:rPr>
              <a:t> </a:t>
            </a:r>
            <a:r>
              <a:rPr lang="fr-FR" sz="600" dirty="0" err="1">
                <a:solidFill>
                  <a:schemeClr val="bg2"/>
                </a:solidFill>
              </a:rPr>
              <a:t>Respir</a:t>
            </a:r>
            <a:r>
              <a:rPr lang="fr-FR" sz="600" dirty="0">
                <a:solidFill>
                  <a:schemeClr val="bg2"/>
                </a:solidFill>
              </a:rPr>
              <a:t> J. 2015. 46:1308-21</a:t>
            </a:r>
            <a:endParaRPr lang="en-GB" sz="600" dirty="0">
              <a:solidFill>
                <a:schemeClr val="bg2"/>
              </a:solidFill>
            </a:endParaRPr>
          </a:p>
        </p:txBody>
      </p:sp>
      <p:grpSp>
        <p:nvGrpSpPr>
          <p:cNvPr id="18" name="Group 17"/>
          <p:cNvGrpSpPr/>
          <p:nvPr/>
        </p:nvGrpSpPr>
        <p:grpSpPr>
          <a:xfrm>
            <a:off x="613979" y="626637"/>
            <a:ext cx="4989945" cy="4989943"/>
            <a:chOff x="156958" y="-2299733"/>
            <a:chExt cx="5360799" cy="5360797"/>
          </a:xfrm>
        </p:grpSpPr>
        <p:sp>
          <p:nvSpPr>
            <p:cNvPr id="12" name="Oval 11">
              <a:extLst>
                <a:ext uri="{FF2B5EF4-FFF2-40B4-BE49-F238E27FC236}">
                  <a16:creationId xmlns:a16="http://schemas.microsoft.com/office/drawing/2014/main" id="{51443332-A35B-7742-9F51-54048881D04F}"/>
                </a:ext>
              </a:extLst>
            </p:cNvPr>
            <p:cNvSpPr/>
            <p:nvPr/>
          </p:nvSpPr>
          <p:spPr>
            <a:xfrm>
              <a:off x="156958" y="-2299733"/>
              <a:ext cx="5360799" cy="5360797"/>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4B08C38-66C3-364E-B42C-3741F96326A1}"/>
                </a:ext>
              </a:extLst>
            </p:cNvPr>
            <p:cNvSpPr/>
            <p:nvPr/>
          </p:nvSpPr>
          <p:spPr>
            <a:xfrm>
              <a:off x="579913" y="-1833367"/>
              <a:ext cx="4514889" cy="442806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2029521" y="1991464"/>
            <a:ext cx="2036958" cy="639726"/>
            <a:chOff x="2216839" y="1531248"/>
            <a:chExt cx="2036958" cy="639726"/>
          </a:xfrm>
        </p:grpSpPr>
        <p:grpSp>
          <p:nvGrpSpPr>
            <p:cNvPr id="7" name="Group 6">
              <a:extLst>
                <a:ext uri="{FF2B5EF4-FFF2-40B4-BE49-F238E27FC236}">
                  <a16:creationId xmlns:a16="http://schemas.microsoft.com/office/drawing/2014/main" id="{86275D13-3A6D-4DD6-88FC-7D45797D5C1E}"/>
                </a:ext>
              </a:extLst>
            </p:cNvPr>
            <p:cNvGrpSpPr/>
            <p:nvPr/>
          </p:nvGrpSpPr>
          <p:grpSpPr>
            <a:xfrm>
              <a:off x="2216839" y="1531248"/>
              <a:ext cx="267665" cy="639726"/>
              <a:chOff x="4168224" y="4920487"/>
              <a:chExt cx="357897" cy="855382"/>
            </a:xfrm>
          </p:grpSpPr>
          <p:sp>
            <p:nvSpPr>
              <p:cNvPr id="8" name="Freeform: Shape 83">
                <a:extLst>
                  <a:ext uri="{FF2B5EF4-FFF2-40B4-BE49-F238E27FC236}">
                    <a16:creationId xmlns:a16="http://schemas.microsoft.com/office/drawing/2014/main" id="{F8EBF932-07A4-4B15-B226-7342397D997E}"/>
                  </a:ext>
                </a:extLst>
              </p:cNvPr>
              <p:cNvSpPr/>
              <p:nvPr/>
            </p:nvSpPr>
            <p:spPr>
              <a:xfrm>
                <a:off x="4168224" y="5113226"/>
                <a:ext cx="357897" cy="662643"/>
              </a:xfrm>
              <a:custGeom>
                <a:avLst/>
                <a:gdLst>
                  <a:gd name="connsiteX0" fmla="*/ 159544 w 962025"/>
                  <a:gd name="connsiteY0" fmla="*/ 666740 h 1781175"/>
                  <a:gd name="connsiteX1" fmla="*/ 225857 w 962025"/>
                  <a:gd name="connsiteY1" fmla="*/ 238916 h 1781175"/>
                  <a:gd name="connsiteX2" fmla="*/ 225857 w 962025"/>
                  <a:gd name="connsiteY2" fmla="*/ 1665656 h 1781175"/>
                  <a:gd name="connsiteX3" fmla="*/ 343614 w 962025"/>
                  <a:gd name="connsiteY3" fmla="*/ 1783413 h 1781175"/>
                  <a:gd name="connsiteX4" fmla="*/ 461391 w 962025"/>
                  <a:gd name="connsiteY4" fmla="*/ 1665656 h 1781175"/>
                  <a:gd name="connsiteX5" fmla="*/ 461391 w 962025"/>
                  <a:gd name="connsiteY5" fmla="*/ 805825 h 1781175"/>
                  <a:gd name="connsiteX6" fmla="*/ 505539 w 962025"/>
                  <a:gd name="connsiteY6" fmla="*/ 805825 h 1781175"/>
                  <a:gd name="connsiteX7" fmla="*/ 505539 w 962025"/>
                  <a:gd name="connsiteY7" fmla="*/ 1665656 h 1781175"/>
                  <a:gd name="connsiteX8" fmla="*/ 623297 w 962025"/>
                  <a:gd name="connsiteY8" fmla="*/ 1783413 h 1781175"/>
                  <a:gd name="connsiteX9" fmla="*/ 741074 w 962025"/>
                  <a:gd name="connsiteY9" fmla="*/ 1665656 h 1781175"/>
                  <a:gd name="connsiteX10" fmla="*/ 741074 w 962025"/>
                  <a:gd name="connsiteY10" fmla="*/ 239287 h 1781175"/>
                  <a:gd name="connsiteX11" fmla="*/ 758028 w 962025"/>
                  <a:gd name="connsiteY11" fmla="*/ 279654 h 1781175"/>
                  <a:gd name="connsiteX12" fmla="*/ 807358 w 962025"/>
                  <a:gd name="connsiteY12" fmla="*/ 666731 h 1781175"/>
                  <a:gd name="connsiteX13" fmla="*/ 801995 w 962025"/>
                  <a:gd name="connsiteY13" fmla="*/ 840305 h 1781175"/>
                  <a:gd name="connsiteX14" fmla="*/ 873633 w 962025"/>
                  <a:gd name="connsiteY14" fmla="*/ 920820 h 1781175"/>
                  <a:gd name="connsiteX15" fmla="*/ 878138 w 962025"/>
                  <a:gd name="connsiteY15" fmla="*/ 920953 h 1781175"/>
                  <a:gd name="connsiteX16" fmla="*/ 954148 w 962025"/>
                  <a:gd name="connsiteY16" fmla="*/ 849201 h 1781175"/>
                  <a:gd name="connsiteX17" fmla="*/ 959777 w 962025"/>
                  <a:gd name="connsiteY17" fmla="*/ 666731 h 1781175"/>
                  <a:gd name="connsiteX18" fmla="*/ 850859 w 962025"/>
                  <a:gd name="connsiteY18" fmla="*/ 124454 h 1781175"/>
                  <a:gd name="connsiteX19" fmla="*/ 749151 w 962025"/>
                  <a:gd name="connsiteY19" fmla="*/ 29632 h 1781175"/>
                  <a:gd name="connsiteX20" fmla="*/ 690639 w 962025"/>
                  <a:gd name="connsiteY20" fmla="*/ 10925 h 1781175"/>
                  <a:gd name="connsiteX21" fmla="*/ 667445 w 962025"/>
                  <a:gd name="connsiteY21" fmla="*/ 7144 h 1781175"/>
                  <a:gd name="connsiteX22" fmla="*/ 299476 w 962025"/>
                  <a:gd name="connsiteY22" fmla="*/ 7144 h 1781175"/>
                  <a:gd name="connsiteX23" fmla="*/ 276273 w 962025"/>
                  <a:gd name="connsiteY23" fmla="*/ 10935 h 1781175"/>
                  <a:gd name="connsiteX24" fmla="*/ 217761 w 962025"/>
                  <a:gd name="connsiteY24" fmla="*/ 29642 h 1781175"/>
                  <a:gd name="connsiteX25" fmla="*/ 72657 w 962025"/>
                  <a:gd name="connsiteY25" fmla="*/ 209102 h 1781175"/>
                  <a:gd name="connsiteX26" fmla="*/ 7144 w 962025"/>
                  <a:gd name="connsiteY26" fmla="*/ 666740 h 1781175"/>
                  <a:gd name="connsiteX27" fmla="*/ 12821 w 962025"/>
                  <a:gd name="connsiteY27" fmla="*/ 849230 h 1781175"/>
                  <a:gd name="connsiteX28" fmla="*/ 88802 w 962025"/>
                  <a:gd name="connsiteY28" fmla="*/ 920963 h 1781175"/>
                  <a:gd name="connsiteX29" fmla="*/ 93345 w 962025"/>
                  <a:gd name="connsiteY29" fmla="*/ 920829 h 1781175"/>
                  <a:gd name="connsiteX30" fmla="*/ 164963 w 962025"/>
                  <a:gd name="connsiteY30" fmla="*/ 840296 h 1781175"/>
                  <a:gd name="connsiteX31" fmla="*/ 159544 w 962025"/>
                  <a:gd name="connsiteY31" fmla="*/ 666740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1781175">
                    <a:moveTo>
                      <a:pt x="159544" y="666740"/>
                    </a:moveTo>
                    <a:cubicBezTo>
                      <a:pt x="159220" y="436121"/>
                      <a:pt x="192834" y="306543"/>
                      <a:pt x="225857" y="238916"/>
                    </a:cubicBezTo>
                    <a:lnTo>
                      <a:pt x="225857" y="1665656"/>
                    </a:lnTo>
                    <a:cubicBezTo>
                      <a:pt x="225857" y="1730712"/>
                      <a:pt x="278597" y="1783413"/>
                      <a:pt x="343614" y="1783413"/>
                    </a:cubicBezTo>
                    <a:cubicBezTo>
                      <a:pt x="408651" y="1783413"/>
                      <a:pt x="461391" y="1730712"/>
                      <a:pt x="461391" y="1665656"/>
                    </a:cubicBezTo>
                    <a:lnTo>
                      <a:pt x="461391" y="805825"/>
                    </a:lnTo>
                    <a:lnTo>
                      <a:pt x="505539" y="805825"/>
                    </a:lnTo>
                    <a:lnTo>
                      <a:pt x="505539" y="1665656"/>
                    </a:lnTo>
                    <a:cubicBezTo>
                      <a:pt x="505539" y="1730712"/>
                      <a:pt x="558279" y="1783413"/>
                      <a:pt x="623297" y="1783413"/>
                    </a:cubicBezTo>
                    <a:cubicBezTo>
                      <a:pt x="688334" y="1783413"/>
                      <a:pt x="741074" y="1730712"/>
                      <a:pt x="741074" y="1665656"/>
                    </a:cubicBezTo>
                    <a:lnTo>
                      <a:pt x="741074" y="239287"/>
                    </a:lnTo>
                    <a:cubicBezTo>
                      <a:pt x="746712" y="250869"/>
                      <a:pt x="752408" y="264157"/>
                      <a:pt x="758028" y="279654"/>
                    </a:cubicBezTo>
                    <a:cubicBezTo>
                      <a:pt x="784870" y="354073"/>
                      <a:pt x="807453" y="476155"/>
                      <a:pt x="807358" y="666731"/>
                    </a:cubicBezTo>
                    <a:cubicBezTo>
                      <a:pt x="807377" y="719261"/>
                      <a:pt x="805682" y="776964"/>
                      <a:pt x="801995" y="840305"/>
                    </a:cubicBezTo>
                    <a:cubicBezTo>
                      <a:pt x="799548" y="882320"/>
                      <a:pt x="831618" y="918372"/>
                      <a:pt x="873633" y="920820"/>
                    </a:cubicBezTo>
                    <a:cubicBezTo>
                      <a:pt x="875147" y="920906"/>
                      <a:pt x="876643" y="920953"/>
                      <a:pt x="878138" y="920953"/>
                    </a:cubicBezTo>
                    <a:cubicBezTo>
                      <a:pt x="918191" y="920963"/>
                      <a:pt x="951767" y="889692"/>
                      <a:pt x="954148" y="849201"/>
                    </a:cubicBezTo>
                    <a:cubicBezTo>
                      <a:pt x="957986" y="783165"/>
                      <a:pt x="959758" y="722509"/>
                      <a:pt x="959777" y="666731"/>
                    </a:cubicBezTo>
                    <a:cubicBezTo>
                      <a:pt x="959387" y="379228"/>
                      <a:pt x="913467" y="220132"/>
                      <a:pt x="850859" y="124454"/>
                    </a:cubicBezTo>
                    <a:cubicBezTo>
                      <a:pt x="819569" y="76962"/>
                      <a:pt x="782965" y="46501"/>
                      <a:pt x="749151" y="29632"/>
                    </a:cubicBezTo>
                    <a:cubicBezTo>
                      <a:pt x="727053" y="18488"/>
                      <a:pt x="706803" y="13240"/>
                      <a:pt x="690639" y="10925"/>
                    </a:cubicBezTo>
                    <a:cubicBezTo>
                      <a:pt x="683343" y="8506"/>
                      <a:pt x="675561" y="7144"/>
                      <a:pt x="667445" y="7144"/>
                    </a:cubicBezTo>
                    <a:lnTo>
                      <a:pt x="299476" y="7144"/>
                    </a:lnTo>
                    <a:cubicBezTo>
                      <a:pt x="291360" y="7144"/>
                      <a:pt x="283569" y="8506"/>
                      <a:pt x="276273" y="10935"/>
                    </a:cubicBezTo>
                    <a:cubicBezTo>
                      <a:pt x="260118" y="13249"/>
                      <a:pt x="239859" y="18488"/>
                      <a:pt x="217761" y="29642"/>
                    </a:cubicBezTo>
                    <a:cubicBezTo>
                      <a:pt x="166535" y="55045"/>
                      <a:pt x="111309" y="110614"/>
                      <a:pt x="72657" y="209102"/>
                    </a:cubicBezTo>
                    <a:cubicBezTo>
                      <a:pt x="33528" y="307972"/>
                      <a:pt x="7258" y="450904"/>
                      <a:pt x="7144" y="666740"/>
                    </a:cubicBezTo>
                    <a:cubicBezTo>
                      <a:pt x="7144" y="722519"/>
                      <a:pt x="8944" y="783174"/>
                      <a:pt x="12821" y="849230"/>
                    </a:cubicBezTo>
                    <a:cubicBezTo>
                      <a:pt x="15183" y="889702"/>
                      <a:pt x="48758" y="920963"/>
                      <a:pt x="88802" y="920963"/>
                    </a:cubicBezTo>
                    <a:cubicBezTo>
                      <a:pt x="90307" y="920963"/>
                      <a:pt x="91811" y="920915"/>
                      <a:pt x="93345" y="920829"/>
                    </a:cubicBezTo>
                    <a:cubicBezTo>
                      <a:pt x="135360" y="918362"/>
                      <a:pt x="167411" y="882310"/>
                      <a:pt x="164963" y="840296"/>
                    </a:cubicBezTo>
                    <a:cubicBezTo>
                      <a:pt x="161230" y="776954"/>
                      <a:pt x="159534" y="719252"/>
                      <a:pt x="159544" y="666740"/>
                    </a:cubicBezTo>
                    <a:close/>
                  </a:path>
                </a:pathLst>
              </a:custGeom>
              <a:solidFill>
                <a:schemeClr val="accent2"/>
              </a:solidFill>
              <a:ln w="9525" cap="flat">
                <a:noFill/>
                <a:prstDash val="solid"/>
                <a:miter/>
              </a:ln>
            </p:spPr>
            <p:txBody>
              <a:bodyPr rtlCol="0" anchor="ctr"/>
              <a:lstStyle/>
              <a:p>
                <a:endParaRPr lang="en-US" dirty="0"/>
              </a:p>
            </p:txBody>
          </p:sp>
          <p:sp>
            <p:nvSpPr>
              <p:cNvPr id="9" name="Freeform: Shape 84">
                <a:extLst>
                  <a:ext uri="{FF2B5EF4-FFF2-40B4-BE49-F238E27FC236}">
                    <a16:creationId xmlns:a16="http://schemas.microsoft.com/office/drawing/2014/main" id="{07230ED4-BA16-486A-A82F-0E9A8C4F145D}"/>
                  </a:ext>
                </a:extLst>
              </p:cNvPr>
              <p:cNvSpPr/>
              <p:nvPr/>
            </p:nvSpPr>
            <p:spPr>
              <a:xfrm>
                <a:off x="4265670" y="4920487"/>
                <a:ext cx="163003" cy="163003"/>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chemeClr val="accent2"/>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86275D13-3A6D-4DD6-88FC-7D45797D5C1E}"/>
                </a:ext>
              </a:extLst>
            </p:cNvPr>
            <p:cNvGrpSpPr/>
            <p:nvPr/>
          </p:nvGrpSpPr>
          <p:grpSpPr>
            <a:xfrm>
              <a:off x="2659162" y="1531248"/>
              <a:ext cx="267665" cy="639726"/>
              <a:chOff x="4168224" y="4920487"/>
              <a:chExt cx="357897" cy="855382"/>
            </a:xfrm>
          </p:grpSpPr>
          <p:sp>
            <p:nvSpPr>
              <p:cNvPr id="20" name="Freeform: Shape 83">
                <a:extLst>
                  <a:ext uri="{FF2B5EF4-FFF2-40B4-BE49-F238E27FC236}">
                    <a16:creationId xmlns:a16="http://schemas.microsoft.com/office/drawing/2014/main" id="{F8EBF932-07A4-4B15-B226-7342397D997E}"/>
                  </a:ext>
                </a:extLst>
              </p:cNvPr>
              <p:cNvSpPr/>
              <p:nvPr/>
            </p:nvSpPr>
            <p:spPr>
              <a:xfrm>
                <a:off x="4168224" y="5113226"/>
                <a:ext cx="357897" cy="662643"/>
              </a:xfrm>
              <a:custGeom>
                <a:avLst/>
                <a:gdLst>
                  <a:gd name="connsiteX0" fmla="*/ 159544 w 962025"/>
                  <a:gd name="connsiteY0" fmla="*/ 666740 h 1781175"/>
                  <a:gd name="connsiteX1" fmla="*/ 225857 w 962025"/>
                  <a:gd name="connsiteY1" fmla="*/ 238916 h 1781175"/>
                  <a:gd name="connsiteX2" fmla="*/ 225857 w 962025"/>
                  <a:gd name="connsiteY2" fmla="*/ 1665656 h 1781175"/>
                  <a:gd name="connsiteX3" fmla="*/ 343614 w 962025"/>
                  <a:gd name="connsiteY3" fmla="*/ 1783413 h 1781175"/>
                  <a:gd name="connsiteX4" fmla="*/ 461391 w 962025"/>
                  <a:gd name="connsiteY4" fmla="*/ 1665656 h 1781175"/>
                  <a:gd name="connsiteX5" fmla="*/ 461391 w 962025"/>
                  <a:gd name="connsiteY5" fmla="*/ 805825 h 1781175"/>
                  <a:gd name="connsiteX6" fmla="*/ 505539 w 962025"/>
                  <a:gd name="connsiteY6" fmla="*/ 805825 h 1781175"/>
                  <a:gd name="connsiteX7" fmla="*/ 505539 w 962025"/>
                  <a:gd name="connsiteY7" fmla="*/ 1665656 h 1781175"/>
                  <a:gd name="connsiteX8" fmla="*/ 623297 w 962025"/>
                  <a:gd name="connsiteY8" fmla="*/ 1783413 h 1781175"/>
                  <a:gd name="connsiteX9" fmla="*/ 741074 w 962025"/>
                  <a:gd name="connsiteY9" fmla="*/ 1665656 h 1781175"/>
                  <a:gd name="connsiteX10" fmla="*/ 741074 w 962025"/>
                  <a:gd name="connsiteY10" fmla="*/ 239287 h 1781175"/>
                  <a:gd name="connsiteX11" fmla="*/ 758028 w 962025"/>
                  <a:gd name="connsiteY11" fmla="*/ 279654 h 1781175"/>
                  <a:gd name="connsiteX12" fmla="*/ 807358 w 962025"/>
                  <a:gd name="connsiteY12" fmla="*/ 666731 h 1781175"/>
                  <a:gd name="connsiteX13" fmla="*/ 801995 w 962025"/>
                  <a:gd name="connsiteY13" fmla="*/ 840305 h 1781175"/>
                  <a:gd name="connsiteX14" fmla="*/ 873633 w 962025"/>
                  <a:gd name="connsiteY14" fmla="*/ 920820 h 1781175"/>
                  <a:gd name="connsiteX15" fmla="*/ 878138 w 962025"/>
                  <a:gd name="connsiteY15" fmla="*/ 920953 h 1781175"/>
                  <a:gd name="connsiteX16" fmla="*/ 954148 w 962025"/>
                  <a:gd name="connsiteY16" fmla="*/ 849201 h 1781175"/>
                  <a:gd name="connsiteX17" fmla="*/ 959777 w 962025"/>
                  <a:gd name="connsiteY17" fmla="*/ 666731 h 1781175"/>
                  <a:gd name="connsiteX18" fmla="*/ 850859 w 962025"/>
                  <a:gd name="connsiteY18" fmla="*/ 124454 h 1781175"/>
                  <a:gd name="connsiteX19" fmla="*/ 749151 w 962025"/>
                  <a:gd name="connsiteY19" fmla="*/ 29632 h 1781175"/>
                  <a:gd name="connsiteX20" fmla="*/ 690639 w 962025"/>
                  <a:gd name="connsiteY20" fmla="*/ 10925 h 1781175"/>
                  <a:gd name="connsiteX21" fmla="*/ 667445 w 962025"/>
                  <a:gd name="connsiteY21" fmla="*/ 7144 h 1781175"/>
                  <a:gd name="connsiteX22" fmla="*/ 299476 w 962025"/>
                  <a:gd name="connsiteY22" fmla="*/ 7144 h 1781175"/>
                  <a:gd name="connsiteX23" fmla="*/ 276273 w 962025"/>
                  <a:gd name="connsiteY23" fmla="*/ 10935 h 1781175"/>
                  <a:gd name="connsiteX24" fmla="*/ 217761 w 962025"/>
                  <a:gd name="connsiteY24" fmla="*/ 29642 h 1781175"/>
                  <a:gd name="connsiteX25" fmla="*/ 72657 w 962025"/>
                  <a:gd name="connsiteY25" fmla="*/ 209102 h 1781175"/>
                  <a:gd name="connsiteX26" fmla="*/ 7144 w 962025"/>
                  <a:gd name="connsiteY26" fmla="*/ 666740 h 1781175"/>
                  <a:gd name="connsiteX27" fmla="*/ 12821 w 962025"/>
                  <a:gd name="connsiteY27" fmla="*/ 849230 h 1781175"/>
                  <a:gd name="connsiteX28" fmla="*/ 88802 w 962025"/>
                  <a:gd name="connsiteY28" fmla="*/ 920963 h 1781175"/>
                  <a:gd name="connsiteX29" fmla="*/ 93345 w 962025"/>
                  <a:gd name="connsiteY29" fmla="*/ 920829 h 1781175"/>
                  <a:gd name="connsiteX30" fmla="*/ 164963 w 962025"/>
                  <a:gd name="connsiteY30" fmla="*/ 840296 h 1781175"/>
                  <a:gd name="connsiteX31" fmla="*/ 159544 w 962025"/>
                  <a:gd name="connsiteY31" fmla="*/ 666740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1781175">
                    <a:moveTo>
                      <a:pt x="159544" y="666740"/>
                    </a:moveTo>
                    <a:cubicBezTo>
                      <a:pt x="159220" y="436121"/>
                      <a:pt x="192834" y="306543"/>
                      <a:pt x="225857" y="238916"/>
                    </a:cubicBezTo>
                    <a:lnTo>
                      <a:pt x="225857" y="1665656"/>
                    </a:lnTo>
                    <a:cubicBezTo>
                      <a:pt x="225857" y="1730712"/>
                      <a:pt x="278597" y="1783413"/>
                      <a:pt x="343614" y="1783413"/>
                    </a:cubicBezTo>
                    <a:cubicBezTo>
                      <a:pt x="408651" y="1783413"/>
                      <a:pt x="461391" y="1730712"/>
                      <a:pt x="461391" y="1665656"/>
                    </a:cubicBezTo>
                    <a:lnTo>
                      <a:pt x="461391" y="805825"/>
                    </a:lnTo>
                    <a:lnTo>
                      <a:pt x="505539" y="805825"/>
                    </a:lnTo>
                    <a:lnTo>
                      <a:pt x="505539" y="1665656"/>
                    </a:lnTo>
                    <a:cubicBezTo>
                      <a:pt x="505539" y="1730712"/>
                      <a:pt x="558279" y="1783413"/>
                      <a:pt x="623297" y="1783413"/>
                    </a:cubicBezTo>
                    <a:cubicBezTo>
                      <a:pt x="688334" y="1783413"/>
                      <a:pt x="741074" y="1730712"/>
                      <a:pt x="741074" y="1665656"/>
                    </a:cubicBezTo>
                    <a:lnTo>
                      <a:pt x="741074" y="239287"/>
                    </a:lnTo>
                    <a:cubicBezTo>
                      <a:pt x="746712" y="250869"/>
                      <a:pt x="752408" y="264157"/>
                      <a:pt x="758028" y="279654"/>
                    </a:cubicBezTo>
                    <a:cubicBezTo>
                      <a:pt x="784870" y="354073"/>
                      <a:pt x="807453" y="476155"/>
                      <a:pt x="807358" y="666731"/>
                    </a:cubicBezTo>
                    <a:cubicBezTo>
                      <a:pt x="807377" y="719261"/>
                      <a:pt x="805682" y="776964"/>
                      <a:pt x="801995" y="840305"/>
                    </a:cubicBezTo>
                    <a:cubicBezTo>
                      <a:pt x="799548" y="882320"/>
                      <a:pt x="831618" y="918372"/>
                      <a:pt x="873633" y="920820"/>
                    </a:cubicBezTo>
                    <a:cubicBezTo>
                      <a:pt x="875147" y="920906"/>
                      <a:pt x="876643" y="920953"/>
                      <a:pt x="878138" y="920953"/>
                    </a:cubicBezTo>
                    <a:cubicBezTo>
                      <a:pt x="918191" y="920963"/>
                      <a:pt x="951767" y="889692"/>
                      <a:pt x="954148" y="849201"/>
                    </a:cubicBezTo>
                    <a:cubicBezTo>
                      <a:pt x="957986" y="783165"/>
                      <a:pt x="959758" y="722509"/>
                      <a:pt x="959777" y="666731"/>
                    </a:cubicBezTo>
                    <a:cubicBezTo>
                      <a:pt x="959387" y="379228"/>
                      <a:pt x="913467" y="220132"/>
                      <a:pt x="850859" y="124454"/>
                    </a:cubicBezTo>
                    <a:cubicBezTo>
                      <a:pt x="819569" y="76962"/>
                      <a:pt x="782965" y="46501"/>
                      <a:pt x="749151" y="29632"/>
                    </a:cubicBezTo>
                    <a:cubicBezTo>
                      <a:pt x="727053" y="18488"/>
                      <a:pt x="706803" y="13240"/>
                      <a:pt x="690639" y="10925"/>
                    </a:cubicBezTo>
                    <a:cubicBezTo>
                      <a:pt x="683343" y="8506"/>
                      <a:pt x="675561" y="7144"/>
                      <a:pt x="667445" y="7144"/>
                    </a:cubicBezTo>
                    <a:lnTo>
                      <a:pt x="299476" y="7144"/>
                    </a:lnTo>
                    <a:cubicBezTo>
                      <a:pt x="291360" y="7144"/>
                      <a:pt x="283569" y="8506"/>
                      <a:pt x="276273" y="10935"/>
                    </a:cubicBezTo>
                    <a:cubicBezTo>
                      <a:pt x="260118" y="13249"/>
                      <a:pt x="239859" y="18488"/>
                      <a:pt x="217761" y="29642"/>
                    </a:cubicBezTo>
                    <a:cubicBezTo>
                      <a:pt x="166535" y="55045"/>
                      <a:pt x="111309" y="110614"/>
                      <a:pt x="72657" y="209102"/>
                    </a:cubicBezTo>
                    <a:cubicBezTo>
                      <a:pt x="33528" y="307972"/>
                      <a:pt x="7258" y="450904"/>
                      <a:pt x="7144" y="666740"/>
                    </a:cubicBezTo>
                    <a:cubicBezTo>
                      <a:pt x="7144" y="722519"/>
                      <a:pt x="8944" y="783174"/>
                      <a:pt x="12821" y="849230"/>
                    </a:cubicBezTo>
                    <a:cubicBezTo>
                      <a:pt x="15183" y="889702"/>
                      <a:pt x="48758" y="920963"/>
                      <a:pt x="88802" y="920963"/>
                    </a:cubicBezTo>
                    <a:cubicBezTo>
                      <a:pt x="90307" y="920963"/>
                      <a:pt x="91811" y="920915"/>
                      <a:pt x="93345" y="920829"/>
                    </a:cubicBezTo>
                    <a:cubicBezTo>
                      <a:pt x="135360" y="918362"/>
                      <a:pt x="167411" y="882310"/>
                      <a:pt x="164963" y="840296"/>
                    </a:cubicBezTo>
                    <a:cubicBezTo>
                      <a:pt x="161230" y="776954"/>
                      <a:pt x="159534" y="719252"/>
                      <a:pt x="159544" y="666740"/>
                    </a:cubicBezTo>
                    <a:close/>
                  </a:path>
                </a:pathLst>
              </a:custGeom>
              <a:solidFill>
                <a:schemeClr val="accent2"/>
              </a:solidFill>
              <a:ln w="9525" cap="flat">
                <a:noFill/>
                <a:prstDash val="solid"/>
                <a:miter/>
              </a:ln>
            </p:spPr>
            <p:txBody>
              <a:bodyPr rtlCol="0" anchor="ctr"/>
              <a:lstStyle/>
              <a:p>
                <a:endParaRPr lang="en-US" dirty="0"/>
              </a:p>
            </p:txBody>
          </p:sp>
          <p:sp>
            <p:nvSpPr>
              <p:cNvPr id="21" name="Freeform: Shape 84">
                <a:extLst>
                  <a:ext uri="{FF2B5EF4-FFF2-40B4-BE49-F238E27FC236}">
                    <a16:creationId xmlns:a16="http://schemas.microsoft.com/office/drawing/2014/main" id="{07230ED4-BA16-486A-A82F-0E9A8C4F145D}"/>
                  </a:ext>
                </a:extLst>
              </p:cNvPr>
              <p:cNvSpPr/>
              <p:nvPr/>
            </p:nvSpPr>
            <p:spPr>
              <a:xfrm>
                <a:off x="4265670" y="4920487"/>
                <a:ext cx="163003" cy="163003"/>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chemeClr val="accent2"/>
              </a:solid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86275D13-3A6D-4DD6-88FC-7D45797D5C1E}"/>
                </a:ext>
              </a:extLst>
            </p:cNvPr>
            <p:cNvGrpSpPr/>
            <p:nvPr/>
          </p:nvGrpSpPr>
          <p:grpSpPr>
            <a:xfrm>
              <a:off x="3101485" y="1531248"/>
              <a:ext cx="267665" cy="639726"/>
              <a:chOff x="4168224" y="4920487"/>
              <a:chExt cx="357897" cy="855382"/>
            </a:xfrm>
          </p:grpSpPr>
          <p:sp>
            <p:nvSpPr>
              <p:cNvPr id="23" name="Freeform: Shape 83">
                <a:extLst>
                  <a:ext uri="{FF2B5EF4-FFF2-40B4-BE49-F238E27FC236}">
                    <a16:creationId xmlns:a16="http://schemas.microsoft.com/office/drawing/2014/main" id="{F8EBF932-07A4-4B15-B226-7342397D997E}"/>
                  </a:ext>
                </a:extLst>
              </p:cNvPr>
              <p:cNvSpPr/>
              <p:nvPr/>
            </p:nvSpPr>
            <p:spPr>
              <a:xfrm>
                <a:off x="4168224" y="5113226"/>
                <a:ext cx="357897" cy="662643"/>
              </a:xfrm>
              <a:custGeom>
                <a:avLst/>
                <a:gdLst>
                  <a:gd name="connsiteX0" fmla="*/ 159544 w 962025"/>
                  <a:gd name="connsiteY0" fmla="*/ 666740 h 1781175"/>
                  <a:gd name="connsiteX1" fmla="*/ 225857 w 962025"/>
                  <a:gd name="connsiteY1" fmla="*/ 238916 h 1781175"/>
                  <a:gd name="connsiteX2" fmla="*/ 225857 w 962025"/>
                  <a:gd name="connsiteY2" fmla="*/ 1665656 h 1781175"/>
                  <a:gd name="connsiteX3" fmla="*/ 343614 w 962025"/>
                  <a:gd name="connsiteY3" fmla="*/ 1783413 h 1781175"/>
                  <a:gd name="connsiteX4" fmla="*/ 461391 w 962025"/>
                  <a:gd name="connsiteY4" fmla="*/ 1665656 h 1781175"/>
                  <a:gd name="connsiteX5" fmla="*/ 461391 w 962025"/>
                  <a:gd name="connsiteY5" fmla="*/ 805825 h 1781175"/>
                  <a:gd name="connsiteX6" fmla="*/ 505539 w 962025"/>
                  <a:gd name="connsiteY6" fmla="*/ 805825 h 1781175"/>
                  <a:gd name="connsiteX7" fmla="*/ 505539 w 962025"/>
                  <a:gd name="connsiteY7" fmla="*/ 1665656 h 1781175"/>
                  <a:gd name="connsiteX8" fmla="*/ 623297 w 962025"/>
                  <a:gd name="connsiteY8" fmla="*/ 1783413 h 1781175"/>
                  <a:gd name="connsiteX9" fmla="*/ 741074 w 962025"/>
                  <a:gd name="connsiteY9" fmla="*/ 1665656 h 1781175"/>
                  <a:gd name="connsiteX10" fmla="*/ 741074 w 962025"/>
                  <a:gd name="connsiteY10" fmla="*/ 239287 h 1781175"/>
                  <a:gd name="connsiteX11" fmla="*/ 758028 w 962025"/>
                  <a:gd name="connsiteY11" fmla="*/ 279654 h 1781175"/>
                  <a:gd name="connsiteX12" fmla="*/ 807358 w 962025"/>
                  <a:gd name="connsiteY12" fmla="*/ 666731 h 1781175"/>
                  <a:gd name="connsiteX13" fmla="*/ 801995 w 962025"/>
                  <a:gd name="connsiteY13" fmla="*/ 840305 h 1781175"/>
                  <a:gd name="connsiteX14" fmla="*/ 873633 w 962025"/>
                  <a:gd name="connsiteY14" fmla="*/ 920820 h 1781175"/>
                  <a:gd name="connsiteX15" fmla="*/ 878138 w 962025"/>
                  <a:gd name="connsiteY15" fmla="*/ 920953 h 1781175"/>
                  <a:gd name="connsiteX16" fmla="*/ 954148 w 962025"/>
                  <a:gd name="connsiteY16" fmla="*/ 849201 h 1781175"/>
                  <a:gd name="connsiteX17" fmla="*/ 959777 w 962025"/>
                  <a:gd name="connsiteY17" fmla="*/ 666731 h 1781175"/>
                  <a:gd name="connsiteX18" fmla="*/ 850859 w 962025"/>
                  <a:gd name="connsiteY18" fmla="*/ 124454 h 1781175"/>
                  <a:gd name="connsiteX19" fmla="*/ 749151 w 962025"/>
                  <a:gd name="connsiteY19" fmla="*/ 29632 h 1781175"/>
                  <a:gd name="connsiteX20" fmla="*/ 690639 w 962025"/>
                  <a:gd name="connsiteY20" fmla="*/ 10925 h 1781175"/>
                  <a:gd name="connsiteX21" fmla="*/ 667445 w 962025"/>
                  <a:gd name="connsiteY21" fmla="*/ 7144 h 1781175"/>
                  <a:gd name="connsiteX22" fmla="*/ 299476 w 962025"/>
                  <a:gd name="connsiteY22" fmla="*/ 7144 h 1781175"/>
                  <a:gd name="connsiteX23" fmla="*/ 276273 w 962025"/>
                  <a:gd name="connsiteY23" fmla="*/ 10935 h 1781175"/>
                  <a:gd name="connsiteX24" fmla="*/ 217761 w 962025"/>
                  <a:gd name="connsiteY24" fmla="*/ 29642 h 1781175"/>
                  <a:gd name="connsiteX25" fmla="*/ 72657 w 962025"/>
                  <a:gd name="connsiteY25" fmla="*/ 209102 h 1781175"/>
                  <a:gd name="connsiteX26" fmla="*/ 7144 w 962025"/>
                  <a:gd name="connsiteY26" fmla="*/ 666740 h 1781175"/>
                  <a:gd name="connsiteX27" fmla="*/ 12821 w 962025"/>
                  <a:gd name="connsiteY27" fmla="*/ 849230 h 1781175"/>
                  <a:gd name="connsiteX28" fmla="*/ 88802 w 962025"/>
                  <a:gd name="connsiteY28" fmla="*/ 920963 h 1781175"/>
                  <a:gd name="connsiteX29" fmla="*/ 93345 w 962025"/>
                  <a:gd name="connsiteY29" fmla="*/ 920829 h 1781175"/>
                  <a:gd name="connsiteX30" fmla="*/ 164963 w 962025"/>
                  <a:gd name="connsiteY30" fmla="*/ 840296 h 1781175"/>
                  <a:gd name="connsiteX31" fmla="*/ 159544 w 962025"/>
                  <a:gd name="connsiteY31" fmla="*/ 666740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1781175">
                    <a:moveTo>
                      <a:pt x="159544" y="666740"/>
                    </a:moveTo>
                    <a:cubicBezTo>
                      <a:pt x="159220" y="436121"/>
                      <a:pt x="192834" y="306543"/>
                      <a:pt x="225857" y="238916"/>
                    </a:cubicBezTo>
                    <a:lnTo>
                      <a:pt x="225857" y="1665656"/>
                    </a:lnTo>
                    <a:cubicBezTo>
                      <a:pt x="225857" y="1730712"/>
                      <a:pt x="278597" y="1783413"/>
                      <a:pt x="343614" y="1783413"/>
                    </a:cubicBezTo>
                    <a:cubicBezTo>
                      <a:pt x="408651" y="1783413"/>
                      <a:pt x="461391" y="1730712"/>
                      <a:pt x="461391" y="1665656"/>
                    </a:cubicBezTo>
                    <a:lnTo>
                      <a:pt x="461391" y="805825"/>
                    </a:lnTo>
                    <a:lnTo>
                      <a:pt x="505539" y="805825"/>
                    </a:lnTo>
                    <a:lnTo>
                      <a:pt x="505539" y="1665656"/>
                    </a:lnTo>
                    <a:cubicBezTo>
                      <a:pt x="505539" y="1730712"/>
                      <a:pt x="558279" y="1783413"/>
                      <a:pt x="623297" y="1783413"/>
                    </a:cubicBezTo>
                    <a:cubicBezTo>
                      <a:pt x="688334" y="1783413"/>
                      <a:pt x="741074" y="1730712"/>
                      <a:pt x="741074" y="1665656"/>
                    </a:cubicBezTo>
                    <a:lnTo>
                      <a:pt x="741074" y="239287"/>
                    </a:lnTo>
                    <a:cubicBezTo>
                      <a:pt x="746712" y="250869"/>
                      <a:pt x="752408" y="264157"/>
                      <a:pt x="758028" y="279654"/>
                    </a:cubicBezTo>
                    <a:cubicBezTo>
                      <a:pt x="784870" y="354073"/>
                      <a:pt x="807453" y="476155"/>
                      <a:pt x="807358" y="666731"/>
                    </a:cubicBezTo>
                    <a:cubicBezTo>
                      <a:pt x="807377" y="719261"/>
                      <a:pt x="805682" y="776964"/>
                      <a:pt x="801995" y="840305"/>
                    </a:cubicBezTo>
                    <a:cubicBezTo>
                      <a:pt x="799548" y="882320"/>
                      <a:pt x="831618" y="918372"/>
                      <a:pt x="873633" y="920820"/>
                    </a:cubicBezTo>
                    <a:cubicBezTo>
                      <a:pt x="875147" y="920906"/>
                      <a:pt x="876643" y="920953"/>
                      <a:pt x="878138" y="920953"/>
                    </a:cubicBezTo>
                    <a:cubicBezTo>
                      <a:pt x="918191" y="920963"/>
                      <a:pt x="951767" y="889692"/>
                      <a:pt x="954148" y="849201"/>
                    </a:cubicBezTo>
                    <a:cubicBezTo>
                      <a:pt x="957986" y="783165"/>
                      <a:pt x="959758" y="722509"/>
                      <a:pt x="959777" y="666731"/>
                    </a:cubicBezTo>
                    <a:cubicBezTo>
                      <a:pt x="959387" y="379228"/>
                      <a:pt x="913467" y="220132"/>
                      <a:pt x="850859" y="124454"/>
                    </a:cubicBezTo>
                    <a:cubicBezTo>
                      <a:pt x="819569" y="76962"/>
                      <a:pt x="782965" y="46501"/>
                      <a:pt x="749151" y="29632"/>
                    </a:cubicBezTo>
                    <a:cubicBezTo>
                      <a:pt x="727053" y="18488"/>
                      <a:pt x="706803" y="13240"/>
                      <a:pt x="690639" y="10925"/>
                    </a:cubicBezTo>
                    <a:cubicBezTo>
                      <a:pt x="683343" y="8506"/>
                      <a:pt x="675561" y="7144"/>
                      <a:pt x="667445" y="7144"/>
                    </a:cubicBezTo>
                    <a:lnTo>
                      <a:pt x="299476" y="7144"/>
                    </a:lnTo>
                    <a:cubicBezTo>
                      <a:pt x="291360" y="7144"/>
                      <a:pt x="283569" y="8506"/>
                      <a:pt x="276273" y="10935"/>
                    </a:cubicBezTo>
                    <a:cubicBezTo>
                      <a:pt x="260118" y="13249"/>
                      <a:pt x="239859" y="18488"/>
                      <a:pt x="217761" y="29642"/>
                    </a:cubicBezTo>
                    <a:cubicBezTo>
                      <a:pt x="166535" y="55045"/>
                      <a:pt x="111309" y="110614"/>
                      <a:pt x="72657" y="209102"/>
                    </a:cubicBezTo>
                    <a:cubicBezTo>
                      <a:pt x="33528" y="307972"/>
                      <a:pt x="7258" y="450904"/>
                      <a:pt x="7144" y="666740"/>
                    </a:cubicBezTo>
                    <a:cubicBezTo>
                      <a:pt x="7144" y="722519"/>
                      <a:pt x="8944" y="783174"/>
                      <a:pt x="12821" y="849230"/>
                    </a:cubicBezTo>
                    <a:cubicBezTo>
                      <a:pt x="15183" y="889702"/>
                      <a:pt x="48758" y="920963"/>
                      <a:pt x="88802" y="920963"/>
                    </a:cubicBezTo>
                    <a:cubicBezTo>
                      <a:pt x="90307" y="920963"/>
                      <a:pt x="91811" y="920915"/>
                      <a:pt x="93345" y="920829"/>
                    </a:cubicBezTo>
                    <a:cubicBezTo>
                      <a:pt x="135360" y="918362"/>
                      <a:pt x="167411" y="882310"/>
                      <a:pt x="164963" y="840296"/>
                    </a:cubicBezTo>
                    <a:cubicBezTo>
                      <a:pt x="161230" y="776954"/>
                      <a:pt x="159534" y="719252"/>
                      <a:pt x="159544" y="666740"/>
                    </a:cubicBezTo>
                    <a:close/>
                  </a:path>
                </a:pathLst>
              </a:custGeom>
              <a:solidFill>
                <a:schemeClr val="accent2"/>
              </a:solidFill>
              <a:ln w="9525" cap="flat">
                <a:noFill/>
                <a:prstDash val="solid"/>
                <a:miter/>
              </a:ln>
            </p:spPr>
            <p:txBody>
              <a:bodyPr rtlCol="0" anchor="ctr"/>
              <a:lstStyle/>
              <a:p>
                <a:endParaRPr lang="en-US" dirty="0"/>
              </a:p>
            </p:txBody>
          </p:sp>
          <p:sp>
            <p:nvSpPr>
              <p:cNvPr id="24" name="Freeform: Shape 84">
                <a:extLst>
                  <a:ext uri="{FF2B5EF4-FFF2-40B4-BE49-F238E27FC236}">
                    <a16:creationId xmlns:a16="http://schemas.microsoft.com/office/drawing/2014/main" id="{07230ED4-BA16-486A-A82F-0E9A8C4F145D}"/>
                  </a:ext>
                </a:extLst>
              </p:cNvPr>
              <p:cNvSpPr/>
              <p:nvPr/>
            </p:nvSpPr>
            <p:spPr>
              <a:xfrm>
                <a:off x="4265670" y="4920487"/>
                <a:ext cx="163003" cy="163003"/>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chemeClr val="accent2"/>
              </a:solidFill>
              <a:ln w="9525"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86275D13-3A6D-4DD6-88FC-7D45797D5C1E}"/>
                </a:ext>
              </a:extLst>
            </p:cNvPr>
            <p:cNvGrpSpPr/>
            <p:nvPr/>
          </p:nvGrpSpPr>
          <p:grpSpPr>
            <a:xfrm>
              <a:off x="3543808" y="1531248"/>
              <a:ext cx="267665" cy="639726"/>
              <a:chOff x="4168224" y="4920487"/>
              <a:chExt cx="357897" cy="855382"/>
            </a:xfrm>
          </p:grpSpPr>
          <p:sp>
            <p:nvSpPr>
              <p:cNvPr id="26" name="Freeform: Shape 83">
                <a:extLst>
                  <a:ext uri="{FF2B5EF4-FFF2-40B4-BE49-F238E27FC236}">
                    <a16:creationId xmlns:a16="http://schemas.microsoft.com/office/drawing/2014/main" id="{F8EBF932-07A4-4B15-B226-7342397D997E}"/>
                  </a:ext>
                </a:extLst>
              </p:cNvPr>
              <p:cNvSpPr/>
              <p:nvPr/>
            </p:nvSpPr>
            <p:spPr>
              <a:xfrm>
                <a:off x="4168224" y="5113226"/>
                <a:ext cx="357897" cy="662643"/>
              </a:xfrm>
              <a:custGeom>
                <a:avLst/>
                <a:gdLst>
                  <a:gd name="connsiteX0" fmla="*/ 159544 w 962025"/>
                  <a:gd name="connsiteY0" fmla="*/ 666740 h 1781175"/>
                  <a:gd name="connsiteX1" fmla="*/ 225857 w 962025"/>
                  <a:gd name="connsiteY1" fmla="*/ 238916 h 1781175"/>
                  <a:gd name="connsiteX2" fmla="*/ 225857 w 962025"/>
                  <a:gd name="connsiteY2" fmla="*/ 1665656 h 1781175"/>
                  <a:gd name="connsiteX3" fmla="*/ 343614 w 962025"/>
                  <a:gd name="connsiteY3" fmla="*/ 1783413 h 1781175"/>
                  <a:gd name="connsiteX4" fmla="*/ 461391 w 962025"/>
                  <a:gd name="connsiteY4" fmla="*/ 1665656 h 1781175"/>
                  <a:gd name="connsiteX5" fmla="*/ 461391 w 962025"/>
                  <a:gd name="connsiteY5" fmla="*/ 805825 h 1781175"/>
                  <a:gd name="connsiteX6" fmla="*/ 505539 w 962025"/>
                  <a:gd name="connsiteY6" fmla="*/ 805825 h 1781175"/>
                  <a:gd name="connsiteX7" fmla="*/ 505539 w 962025"/>
                  <a:gd name="connsiteY7" fmla="*/ 1665656 h 1781175"/>
                  <a:gd name="connsiteX8" fmla="*/ 623297 w 962025"/>
                  <a:gd name="connsiteY8" fmla="*/ 1783413 h 1781175"/>
                  <a:gd name="connsiteX9" fmla="*/ 741074 w 962025"/>
                  <a:gd name="connsiteY9" fmla="*/ 1665656 h 1781175"/>
                  <a:gd name="connsiteX10" fmla="*/ 741074 w 962025"/>
                  <a:gd name="connsiteY10" fmla="*/ 239287 h 1781175"/>
                  <a:gd name="connsiteX11" fmla="*/ 758028 w 962025"/>
                  <a:gd name="connsiteY11" fmla="*/ 279654 h 1781175"/>
                  <a:gd name="connsiteX12" fmla="*/ 807358 w 962025"/>
                  <a:gd name="connsiteY12" fmla="*/ 666731 h 1781175"/>
                  <a:gd name="connsiteX13" fmla="*/ 801995 w 962025"/>
                  <a:gd name="connsiteY13" fmla="*/ 840305 h 1781175"/>
                  <a:gd name="connsiteX14" fmla="*/ 873633 w 962025"/>
                  <a:gd name="connsiteY14" fmla="*/ 920820 h 1781175"/>
                  <a:gd name="connsiteX15" fmla="*/ 878138 w 962025"/>
                  <a:gd name="connsiteY15" fmla="*/ 920953 h 1781175"/>
                  <a:gd name="connsiteX16" fmla="*/ 954148 w 962025"/>
                  <a:gd name="connsiteY16" fmla="*/ 849201 h 1781175"/>
                  <a:gd name="connsiteX17" fmla="*/ 959777 w 962025"/>
                  <a:gd name="connsiteY17" fmla="*/ 666731 h 1781175"/>
                  <a:gd name="connsiteX18" fmla="*/ 850859 w 962025"/>
                  <a:gd name="connsiteY18" fmla="*/ 124454 h 1781175"/>
                  <a:gd name="connsiteX19" fmla="*/ 749151 w 962025"/>
                  <a:gd name="connsiteY19" fmla="*/ 29632 h 1781175"/>
                  <a:gd name="connsiteX20" fmla="*/ 690639 w 962025"/>
                  <a:gd name="connsiteY20" fmla="*/ 10925 h 1781175"/>
                  <a:gd name="connsiteX21" fmla="*/ 667445 w 962025"/>
                  <a:gd name="connsiteY21" fmla="*/ 7144 h 1781175"/>
                  <a:gd name="connsiteX22" fmla="*/ 299476 w 962025"/>
                  <a:gd name="connsiteY22" fmla="*/ 7144 h 1781175"/>
                  <a:gd name="connsiteX23" fmla="*/ 276273 w 962025"/>
                  <a:gd name="connsiteY23" fmla="*/ 10935 h 1781175"/>
                  <a:gd name="connsiteX24" fmla="*/ 217761 w 962025"/>
                  <a:gd name="connsiteY24" fmla="*/ 29642 h 1781175"/>
                  <a:gd name="connsiteX25" fmla="*/ 72657 w 962025"/>
                  <a:gd name="connsiteY25" fmla="*/ 209102 h 1781175"/>
                  <a:gd name="connsiteX26" fmla="*/ 7144 w 962025"/>
                  <a:gd name="connsiteY26" fmla="*/ 666740 h 1781175"/>
                  <a:gd name="connsiteX27" fmla="*/ 12821 w 962025"/>
                  <a:gd name="connsiteY27" fmla="*/ 849230 h 1781175"/>
                  <a:gd name="connsiteX28" fmla="*/ 88802 w 962025"/>
                  <a:gd name="connsiteY28" fmla="*/ 920963 h 1781175"/>
                  <a:gd name="connsiteX29" fmla="*/ 93345 w 962025"/>
                  <a:gd name="connsiteY29" fmla="*/ 920829 h 1781175"/>
                  <a:gd name="connsiteX30" fmla="*/ 164963 w 962025"/>
                  <a:gd name="connsiteY30" fmla="*/ 840296 h 1781175"/>
                  <a:gd name="connsiteX31" fmla="*/ 159544 w 962025"/>
                  <a:gd name="connsiteY31" fmla="*/ 666740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1781175">
                    <a:moveTo>
                      <a:pt x="159544" y="666740"/>
                    </a:moveTo>
                    <a:cubicBezTo>
                      <a:pt x="159220" y="436121"/>
                      <a:pt x="192834" y="306543"/>
                      <a:pt x="225857" y="238916"/>
                    </a:cubicBezTo>
                    <a:lnTo>
                      <a:pt x="225857" y="1665656"/>
                    </a:lnTo>
                    <a:cubicBezTo>
                      <a:pt x="225857" y="1730712"/>
                      <a:pt x="278597" y="1783413"/>
                      <a:pt x="343614" y="1783413"/>
                    </a:cubicBezTo>
                    <a:cubicBezTo>
                      <a:pt x="408651" y="1783413"/>
                      <a:pt x="461391" y="1730712"/>
                      <a:pt x="461391" y="1665656"/>
                    </a:cubicBezTo>
                    <a:lnTo>
                      <a:pt x="461391" y="805825"/>
                    </a:lnTo>
                    <a:lnTo>
                      <a:pt x="505539" y="805825"/>
                    </a:lnTo>
                    <a:lnTo>
                      <a:pt x="505539" y="1665656"/>
                    </a:lnTo>
                    <a:cubicBezTo>
                      <a:pt x="505539" y="1730712"/>
                      <a:pt x="558279" y="1783413"/>
                      <a:pt x="623297" y="1783413"/>
                    </a:cubicBezTo>
                    <a:cubicBezTo>
                      <a:pt x="688334" y="1783413"/>
                      <a:pt x="741074" y="1730712"/>
                      <a:pt x="741074" y="1665656"/>
                    </a:cubicBezTo>
                    <a:lnTo>
                      <a:pt x="741074" y="239287"/>
                    </a:lnTo>
                    <a:cubicBezTo>
                      <a:pt x="746712" y="250869"/>
                      <a:pt x="752408" y="264157"/>
                      <a:pt x="758028" y="279654"/>
                    </a:cubicBezTo>
                    <a:cubicBezTo>
                      <a:pt x="784870" y="354073"/>
                      <a:pt x="807453" y="476155"/>
                      <a:pt x="807358" y="666731"/>
                    </a:cubicBezTo>
                    <a:cubicBezTo>
                      <a:pt x="807377" y="719261"/>
                      <a:pt x="805682" y="776964"/>
                      <a:pt x="801995" y="840305"/>
                    </a:cubicBezTo>
                    <a:cubicBezTo>
                      <a:pt x="799548" y="882320"/>
                      <a:pt x="831618" y="918372"/>
                      <a:pt x="873633" y="920820"/>
                    </a:cubicBezTo>
                    <a:cubicBezTo>
                      <a:pt x="875147" y="920906"/>
                      <a:pt x="876643" y="920953"/>
                      <a:pt x="878138" y="920953"/>
                    </a:cubicBezTo>
                    <a:cubicBezTo>
                      <a:pt x="918191" y="920963"/>
                      <a:pt x="951767" y="889692"/>
                      <a:pt x="954148" y="849201"/>
                    </a:cubicBezTo>
                    <a:cubicBezTo>
                      <a:pt x="957986" y="783165"/>
                      <a:pt x="959758" y="722509"/>
                      <a:pt x="959777" y="666731"/>
                    </a:cubicBezTo>
                    <a:cubicBezTo>
                      <a:pt x="959387" y="379228"/>
                      <a:pt x="913467" y="220132"/>
                      <a:pt x="850859" y="124454"/>
                    </a:cubicBezTo>
                    <a:cubicBezTo>
                      <a:pt x="819569" y="76962"/>
                      <a:pt x="782965" y="46501"/>
                      <a:pt x="749151" y="29632"/>
                    </a:cubicBezTo>
                    <a:cubicBezTo>
                      <a:pt x="727053" y="18488"/>
                      <a:pt x="706803" y="13240"/>
                      <a:pt x="690639" y="10925"/>
                    </a:cubicBezTo>
                    <a:cubicBezTo>
                      <a:pt x="683343" y="8506"/>
                      <a:pt x="675561" y="7144"/>
                      <a:pt x="667445" y="7144"/>
                    </a:cubicBezTo>
                    <a:lnTo>
                      <a:pt x="299476" y="7144"/>
                    </a:lnTo>
                    <a:cubicBezTo>
                      <a:pt x="291360" y="7144"/>
                      <a:pt x="283569" y="8506"/>
                      <a:pt x="276273" y="10935"/>
                    </a:cubicBezTo>
                    <a:cubicBezTo>
                      <a:pt x="260118" y="13249"/>
                      <a:pt x="239859" y="18488"/>
                      <a:pt x="217761" y="29642"/>
                    </a:cubicBezTo>
                    <a:cubicBezTo>
                      <a:pt x="166535" y="55045"/>
                      <a:pt x="111309" y="110614"/>
                      <a:pt x="72657" y="209102"/>
                    </a:cubicBezTo>
                    <a:cubicBezTo>
                      <a:pt x="33528" y="307972"/>
                      <a:pt x="7258" y="450904"/>
                      <a:pt x="7144" y="666740"/>
                    </a:cubicBezTo>
                    <a:cubicBezTo>
                      <a:pt x="7144" y="722519"/>
                      <a:pt x="8944" y="783174"/>
                      <a:pt x="12821" y="849230"/>
                    </a:cubicBezTo>
                    <a:cubicBezTo>
                      <a:pt x="15183" y="889702"/>
                      <a:pt x="48758" y="920963"/>
                      <a:pt x="88802" y="920963"/>
                    </a:cubicBezTo>
                    <a:cubicBezTo>
                      <a:pt x="90307" y="920963"/>
                      <a:pt x="91811" y="920915"/>
                      <a:pt x="93345" y="920829"/>
                    </a:cubicBezTo>
                    <a:cubicBezTo>
                      <a:pt x="135360" y="918362"/>
                      <a:pt x="167411" y="882310"/>
                      <a:pt x="164963" y="840296"/>
                    </a:cubicBezTo>
                    <a:cubicBezTo>
                      <a:pt x="161230" y="776954"/>
                      <a:pt x="159534" y="719252"/>
                      <a:pt x="159544" y="666740"/>
                    </a:cubicBezTo>
                    <a:close/>
                  </a:path>
                </a:pathLst>
              </a:custGeom>
              <a:solidFill>
                <a:schemeClr val="accent2"/>
              </a:solidFill>
              <a:ln w="9525" cap="flat">
                <a:noFill/>
                <a:prstDash val="solid"/>
                <a:miter/>
              </a:ln>
            </p:spPr>
            <p:txBody>
              <a:bodyPr rtlCol="0" anchor="ctr"/>
              <a:lstStyle/>
              <a:p>
                <a:endParaRPr lang="en-US" dirty="0"/>
              </a:p>
            </p:txBody>
          </p:sp>
          <p:sp>
            <p:nvSpPr>
              <p:cNvPr id="27" name="Freeform: Shape 84">
                <a:extLst>
                  <a:ext uri="{FF2B5EF4-FFF2-40B4-BE49-F238E27FC236}">
                    <a16:creationId xmlns:a16="http://schemas.microsoft.com/office/drawing/2014/main" id="{07230ED4-BA16-486A-A82F-0E9A8C4F145D}"/>
                  </a:ext>
                </a:extLst>
              </p:cNvPr>
              <p:cNvSpPr/>
              <p:nvPr/>
            </p:nvSpPr>
            <p:spPr>
              <a:xfrm>
                <a:off x="4265670" y="4920487"/>
                <a:ext cx="163003" cy="163003"/>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chemeClr val="accent2"/>
              </a:solidFill>
              <a:ln w="9525" cap="flat">
                <a:noFill/>
                <a:prstDash val="solid"/>
                <a:miter/>
              </a:ln>
            </p:spPr>
            <p:txBody>
              <a:bodyPr rtlCol="0" anchor="ctr"/>
              <a:lstStyle/>
              <a:p>
                <a:endParaRPr lang="en-US" dirty="0"/>
              </a:p>
            </p:txBody>
          </p:sp>
        </p:grpSp>
        <p:grpSp>
          <p:nvGrpSpPr>
            <p:cNvPr id="28" name="Group 27">
              <a:extLst>
                <a:ext uri="{FF2B5EF4-FFF2-40B4-BE49-F238E27FC236}">
                  <a16:creationId xmlns:a16="http://schemas.microsoft.com/office/drawing/2014/main" id="{86275D13-3A6D-4DD6-88FC-7D45797D5C1E}"/>
                </a:ext>
              </a:extLst>
            </p:cNvPr>
            <p:cNvGrpSpPr/>
            <p:nvPr/>
          </p:nvGrpSpPr>
          <p:grpSpPr>
            <a:xfrm>
              <a:off x="3986132" y="1531248"/>
              <a:ext cx="267665" cy="639726"/>
              <a:chOff x="4168224" y="4920487"/>
              <a:chExt cx="357897" cy="855382"/>
            </a:xfrm>
          </p:grpSpPr>
          <p:sp>
            <p:nvSpPr>
              <p:cNvPr id="29" name="Freeform: Shape 83">
                <a:extLst>
                  <a:ext uri="{FF2B5EF4-FFF2-40B4-BE49-F238E27FC236}">
                    <a16:creationId xmlns:a16="http://schemas.microsoft.com/office/drawing/2014/main" id="{F8EBF932-07A4-4B15-B226-7342397D997E}"/>
                  </a:ext>
                </a:extLst>
              </p:cNvPr>
              <p:cNvSpPr/>
              <p:nvPr/>
            </p:nvSpPr>
            <p:spPr>
              <a:xfrm>
                <a:off x="4168224" y="5113226"/>
                <a:ext cx="357897" cy="662643"/>
              </a:xfrm>
              <a:custGeom>
                <a:avLst/>
                <a:gdLst>
                  <a:gd name="connsiteX0" fmla="*/ 159544 w 962025"/>
                  <a:gd name="connsiteY0" fmla="*/ 666740 h 1781175"/>
                  <a:gd name="connsiteX1" fmla="*/ 225857 w 962025"/>
                  <a:gd name="connsiteY1" fmla="*/ 238916 h 1781175"/>
                  <a:gd name="connsiteX2" fmla="*/ 225857 w 962025"/>
                  <a:gd name="connsiteY2" fmla="*/ 1665656 h 1781175"/>
                  <a:gd name="connsiteX3" fmla="*/ 343614 w 962025"/>
                  <a:gd name="connsiteY3" fmla="*/ 1783413 h 1781175"/>
                  <a:gd name="connsiteX4" fmla="*/ 461391 w 962025"/>
                  <a:gd name="connsiteY4" fmla="*/ 1665656 h 1781175"/>
                  <a:gd name="connsiteX5" fmla="*/ 461391 w 962025"/>
                  <a:gd name="connsiteY5" fmla="*/ 805825 h 1781175"/>
                  <a:gd name="connsiteX6" fmla="*/ 505539 w 962025"/>
                  <a:gd name="connsiteY6" fmla="*/ 805825 h 1781175"/>
                  <a:gd name="connsiteX7" fmla="*/ 505539 w 962025"/>
                  <a:gd name="connsiteY7" fmla="*/ 1665656 h 1781175"/>
                  <a:gd name="connsiteX8" fmla="*/ 623297 w 962025"/>
                  <a:gd name="connsiteY8" fmla="*/ 1783413 h 1781175"/>
                  <a:gd name="connsiteX9" fmla="*/ 741074 w 962025"/>
                  <a:gd name="connsiteY9" fmla="*/ 1665656 h 1781175"/>
                  <a:gd name="connsiteX10" fmla="*/ 741074 w 962025"/>
                  <a:gd name="connsiteY10" fmla="*/ 239287 h 1781175"/>
                  <a:gd name="connsiteX11" fmla="*/ 758028 w 962025"/>
                  <a:gd name="connsiteY11" fmla="*/ 279654 h 1781175"/>
                  <a:gd name="connsiteX12" fmla="*/ 807358 w 962025"/>
                  <a:gd name="connsiteY12" fmla="*/ 666731 h 1781175"/>
                  <a:gd name="connsiteX13" fmla="*/ 801995 w 962025"/>
                  <a:gd name="connsiteY13" fmla="*/ 840305 h 1781175"/>
                  <a:gd name="connsiteX14" fmla="*/ 873633 w 962025"/>
                  <a:gd name="connsiteY14" fmla="*/ 920820 h 1781175"/>
                  <a:gd name="connsiteX15" fmla="*/ 878138 w 962025"/>
                  <a:gd name="connsiteY15" fmla="*/ 920953 h 1781175"/>
                  <a:gd name="connsiteX16" fmla="*/ 954148 w 962025"/>
                  <a:gd name="connsiteY16" fmla="*/ 849201 h 1781175"/>
                  <a:gd name="connsiteX17" fmla="*/ 959777 w 962025"/>
                  <a:gd name="connsiteY17" fmla="*/ 666731 h 1781175"/>
                  <a:gd name="connsiteX18" fmla="*/ 850859 w 962025"/>
                  <a:gd name="connsiteY18" fmla="*/ 124454 h 1781175"/>
                  <a:gd name="connsiteX19" fmla="*/ 749151 w 962025"/>
                  <a:gd name="connsiteY19" fmla="*/ 29632 h 1781175"/>
                  <a:gd name="connsiteX20" fmla="*/ 690639 w 962025"/>
                  <a:gd name="connsiteY20" fmla="*/ 10925 h 1781175"/>
                  <a:gd name="connsiteX21" fmla="*/ 667445 w 962025"/>
                  <a:gd name="connsiteY21" fmla="*/ 7144 h 1781175"/>
                  <a:gd name="connsiteX22" fmla="*/ 299476 w 962025"/>
                  <a:gd name="connsiteY22" fmla="*/ 7144 h 1781175"/>
                  <a:gd name="connsiteX23" fmla="*/ 276273 w 962025"/>
                  <a:gd name="connsiteY23" fmla="*/ 10935 h 1781175"/>
                  <a:gd name="connsiteX24" fmla="*/ 217761 w 962025"/>
                  <a:gd name="connsiteY24" fmla="*/ 29642 h 1781175"/>
                  <a:gd name="connsiteX25" fmla="*/ 72657 w 962025"/>
                  <a:gd name="connsiteY25" fmla="*/ 209102 h 1781175"/>
                  <a:gd name="connsiteX26" fmla="*/ 7144 w 962025"/>
                  <a:gd name="connsiteY26" fmla="*/ 666740 h 1781175"/>
                  <a:gd name="connsiteX27" fmla="*/ 12821 w 962025"/>
                  <a:gd name="connsiteY27" fmla="*/ 849230 h 1781175"/>
                  <a:gd name="connsiteX28" fmla="*/ 88802 w 962025"/>
                  <a:gd name="connsiteY28" fmla="*/ 920963 h 1781175"/>
                  <a:gd name="connsiteX29" fmla="*/ 93345 w 962025"/>
                  <a:gd name="connsiteY29" fmla="*/ 920829 h 1781175"/>
                  <a:gd name="connsiteX30" fmla="*/ 164963 w 962025"/>
                  <a:gd name="connsiteY30" fmla="*/ 840296 h 1781175"/>
                  <a:gd name="connsiteX31" fmla="*/ 159544 w 962025"/>
                  <a:gd name="connsiteY31" fmla="*/ 666740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1781175">
                    <a:moveTo>
                      <a:pt x="159544" y="666740"/>
                    </a:moveTo>
                    <a:cubicBezTo>
                      <a:pt x="159220" y="436121"/>
                      <a:pt x="192834" y="306543"/>
                      <a:pt x="225857" y="238916"/>
                    </a:cubicBezTo>
                    <a:lnTo>
                      <a:pt x="225857" y="1665656"/>
                    </a:lnTo>
                    <a:cubicBezTo>
                      <a:pt x="225857" y="1730712"/>
                      <a:pt x="278597" y="1783413"/>
                      <a:pt x="343614" y="1783413"/>
                    </a:cubicBezTo>
                    <a:cubicBezTo>
                      <a:pt x="408651" y="1783413"/>
                      <a:pt x="461391" y="1730712"/>
                      <a:pt x="461391" y="1665656"/>
                    </a:cubicBezTo>
                    <a:lnTo>
                      <a:pt x="461391" y="805825"/>
                    </a:lnTo>
                    <a:lnTo>
                      <a:pt x="505539" y="805825"/>
                    </a:lnTo>
                    <a:lnTo>
                      <a:pt x="505539" y="1665656"/>
                    </a:lnTo>
                    <a:cubicBezTo>
                      <a:pt x="505539" y="1730712"/>
                      <a:pt x="558279" y="1783413"/>
                      <a:pt x="623297" y="1783413"/>
                    </a:cubicBezTo>
                    <a:cubicBezTo>
                      <a:pt x="688334" y="1783413"/>
                      <a:pt x="741074" y="1730712"/>
                      <a:pt x="741074" y="1665656"/>
                    </a:cubicBezTo>
                    <a:lnTo>
                      <a:pt x="741074" y="239287"/>
                    </a:lnTo>
                    <a:cubicBezTo>
                      <a:pt x="746712" y="250869"/>
                      <a:pt x="752408" y="264157"/>
                      <a:pt x="758028" y="279654"/>
                    </a:cubicBezTo>
                    <a:cubicBezTo>
                      <a:pt x="784870" y="354073"/>
                      <a:pt x="807453" y="476155"/>
                      <a:pt x="807358" y="666731"/>
                    </a:cubicBezTo>
                    <a:cubicBezTo>
                      <a:pt x="807377" y="719261"/>
                      <a:pt x="805682" y="776964"/>
                      <a:pt x="801995" y="840305"/>
                    </a:cubicBezTo>
                    <a:cubicBezTo>
                      <a:pt x="799548" y="882320"/>
                      <a:pt x="831618" y="918372"/>
                      <a:pt x="873633" y="920820"/>
                    </a:cubicBezTo>
                    <a:cubicBezTo>
                      <a:pt x="875147" y="920906"/>
                      <a:pt x="876643" y="920953"/>
                      <a:pt x="878138" y="920953"/>
                    </a:cubicBezTo>
                    <a:cubicBezTo>
                      <a:pt x="918191" y="920963"/>
                      <a:pt x="951767" y="889692"/>
                      <a:pt x="954148" y="849201"/>
                    </a:cubicBezTo>
                    <a:cubicBezTo>
                      <a:pt x="957986" y="783165"/>
                      <a:pt x="959758" y="722509"/>
                      <a:pt x="959777" y="666731"/>
                    </a:cubicBezTo>
                    <a:cubicBezTo>
                      <a:pt x="959387" y="379228"/>
                      <a:pt x="913467" y="220132"/>
                      <a:pt x="850859" y="124454"/>
                    </a:cubicBezTo>
                    <a:cubicBezTo>
                      <a:pt x="819569" y="76962"/>
                      <a:pt x="782965" y="46501"/>
                      <a:pt x="749151" y="29632"/>
                    </a:cubicBezTo>
                    <a:cubicBezTo>
                      <a:pt x="727053" y="18488"/>
                      <a:pt x="706803" y="13240"/>
                      <a:pt x="690639" y="10925"/>
                    </a:cubicBezTo>
                    <a:cubicBezTo>
                      <a:pt x="683343" y="8506"/>
                      <a:pt x="675561" y="7144"/>
                      <a:pt x="667445" y="7144"/>
                    </a:cubicBezTo>
                    <a:lnTo>
                      <a:pt x="299476" y="7144"/>
                    </a:lnTo>
                    <a:cubicBezTo>
                      <a:pt x="291360" y="7144"/>
                      <a:pt x="283569" y="8506"/>
                      <a:pt x="276273" y="10935"/>
                    </a:cubicBezTo>
                    <a:cubicBezTo>
                      <a:pt x="260118" y="13249"/>
                      <a:pt x="239859" y="18488"/>
                      <a:pt x="217761" y="29642"/>
                    </a:cubicBezTo>
                    <a:cubicBezTo>
                      <a:pt x="166535" y="55045"/>
                      <a:pt x="111309" y="110614"/>
                      <a:pt x="72657" y="209102"/>
                    </a:cubicBezTo>
                    <a:cubicBezTo>
                      <a:pt x="33528" y="307972"/>
                      <a:pt x="7258" y="450904"/>
                      <a:pt x="7144" y="666740"/>
                    </a:cubicBezTo>
                    <a:cubicBezTo>
                      <a:pt x="7144" y="722519"/>
                      <a:pt x="8944" y="783174"/>
                      <a:pt x="12821" y="849230"/>
                    </a:cubicBezTo>
                    <a:cubicBezTo>
                      <a:pt x="15183" y="889702"/>
                      <a:pt x="48758" y="920963"/>
                      <a:pt x="88802" y="920963"/>
                    </a:cubicBezTo>
                    <a:cubicBezTo>
                      <a:pt x="90307" y="920963"/>
                      <a:pt x="91811" y="920915"/>
                      <a:pt x="93345" y="920829"/>
                    </a:cubicBezTo>
                    <a:cubicBezTo>
                      <a:pt x="135360" y="918362"/>
                      <a:pt x="167411" y="882310"/>
                      <a:pt x="164963" y="840296"/>
                    </a:cubicBezTo>
                    <a:cubicBezTo>
                      <a:pt x="161230" y="776954"/>
                      <a:pt x="159534" y="719252"/>
                      <a:pt x="159544" y="666740"/>
                    </a:cubicBezTo>
                    <a:close/>
                  </a:path>
                </a:pathLst>
              </a:custGeom>
              <a:solidFill>
                <a:schemeClr val="accent2"/>
              </a:solidFill>
              <a:ln w="9525" cap="flat">
                <a:noFill/>
                <a:prstDash val="solid"/>
                <a:miter/>
              </a:ln>
            </p:spPr>
            <p:txBody>
              <a:bodyPr rtlCol="0" anchor="ctr"/>
              <a:lstStyle/>
              <a:p>
                <a:endParaRPr lang="en-US" dirty="0"/>
              </a:p>
            </p:txBody>
          </p:sp>
          <p:sp>
            <p:nvSpPr>
              <p:cNvPr id="30" name="Freeform: Shape 84">
                <a:extLst>
                  <a:ext uri="{FF2B5EF4-FFF2-40B4-BE49-F238E27FC236}">
                    <a16:creationId xmlns:a16="http://schemas.microsoft.com/office/drawing/2014/main" id="{07230ED4-BA16-486A-A82F-0E9A8C4F145D}"/>
                  </a:ext>
                </a:extLst>
              </p:cNvPr>
              <p:cNvSpPr/>
              <p:nvPr/>
            </p:nvSpPr>
            <p:spPr>
              <a:xfrm>
                <a:off x="4265670" y="4920487"/>
                <a:ext cx="163003" cy="163003"/>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chemeClr val="accent2"/>
              </a:solidFill>
              <a:ln w="9525" cap="flat">
                <a:noFill/>
                <a:prstDash val="solid"/>
                <a:miter/>
              </a:ln>
            </p:spPr>
            <p:txBody>
              <a:bodyPr rtlCol="0" anchor="ctr"/>
              <a:lstStyle/>
              <a:p>
                <a:endParaRPr lang="en-US" dirty="0"/>
              </a:p>
            </p:txBody>
          </p:sp>
        </p:grpSp>
      </p:grpSp>
      <p:pic>
        <p:nvPicPr>
          <p:cNvPr id="5" name="Picture 4">
            <a:extLst>
              <a:ext uri="{FF2B5EF4-FFF2-40B4-BE49-F238E27FC236}">
                <a16:creationId xmlns:a16="http://schemas.microsoft.com/office/drawing/2014/main" id="{839E381E-676C-4C80-B876-F4C8DD5A4D4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867548" y="5416761"/>
            <a:ext cx="2456901" cy="1441239"/>
          </a:xfrm>
          <a:prstGeom prst="rect">
            <a:avLst/>
          </a:prstGeom>
        </p:spPr>
      </p:pic>
    </p:spTree>
    <p:extLst>
      <p:ext uri="{BB962C8B-B14F-4D97-AF65-F5344CB8AC3E}">
        <p14:creationId xmlns:p14="http://schemas.microsoft.com/office/powerpoint/2010/main" val="52942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6CB8893-51A1-43CC-9E6C-EE5DAF3B7D7F}"/>
              </a:ext>
            </a:extLst>
          </p:cNvPr>
          <p:cNvSpPr/>
          <p:nvPr/>
        </p:nvSpPr>
        <p:spPr>
          <a:xfrm>
            <a:off x="6096000" y="0"/>
            <a:ext cx="6096000" cy="61628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5C2CFEC-6266-415B-914D-A52E49FBF5B4}"/>
              </a:ext>
            </a:extLst>
          </p:cNvPr>
          <p:cNvSpPr/>
          <p:nvPr/>
        </p:nvSpPr>
        <p:spPr>
          <a:xfrm>
            <a:off x="0" y="-1"/>
            <a:ext cx="609600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51999" tIns="90000" bIns="90000" rtlCol="0" anchor="ctr" anchorCtr="0"/>
          <a:lstStyle/>
          <a:p>
            <a:endParaRPr lang="en-GB" sz="1600" dirty="0">
              <a:solidFill>
                <a:schemeClr val="bg1"/>
              </a:solidFill>
            </a:endParaRPr>
          </a:p>
        </p:txBody>
      </p:sp>
      <p:pic>
        <p:nvPicPr>
          <p:cNvPr id="5" name="Picture 4">
            <a:extLst>
              <a:ext uri="{FF2B5EF4-FFF2-40B4-BE49-F238E27FC236}">
                <a16:creationId xmlns:a16="http://schemas.microsoft.com/office/drawing/2014/main" id="{E3A46305-C6AC-4D97-B625-377D58FCABD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78664C17-C2E7-43D7-A204-B052847C33C4}"/>
              </a:ext>
            </a:extLst>
          </p:cNvPr>
          <p:cNvSpPr/>
          <p:nvPr/>
        </p:nvSpPr>
        <p:spPr>
          <a:xfrm>
            <a:off x="1041037" y="1887421"/>
            <a:ext cx="4338918" cy="830997"/>
          </a:xfrm>
          <a:prstGeom prst="rect">
            <a:avLst/>
          </a:prstGeom>
        </p:spPr>
        <p:txBody>
          <a:bodyPr wrap="square">
            <a:spAutoFit/>
          </a:bodyPr>
          <a:lstStyle/>
          <a:p>
            <a:pPr algn="ctr"/>
            <a:r>
              <a:rPr lang="en-US" sz="2400" dirty="0">
                <a:solidFill>
                  <a:schemeClr val="bg1"/>
                </a:solidFill>
                <a:latin typeface="Arial" charset="0"/>
                <a:cs typeface="Arial" charset="0"/>
              </a:rPr>
              <a:t>BY 2021 </a:t>
            </a:r>
            <a:br>
              <a:rPr lang="en-US" sz="2400" dirty="0">
                <a:solidFill>
                  <a:schemeClr val="bg1"/>
                </a:solidFill>
                <a:latin typeface="Arial" charset="0"/>
                <a:cs typeface="Arial" charset="0"/>
              </a:rPr>
            </a:br>
            <a:r>
              <a:rPr lang="en-US" sz="2400" b="1" dirty="0">
                <a:solidFill>
                  <a:schemeClr val="bg1"/>
                </a:solidFill>
                <a:latin typeface="Arial" charset="0"/>
                <a:cs typeface="Arial" charset="0"/>
              </a:rPr>
              <a:t>PRECISION WILL:</a:t>
            </a:r>
          </a:p>
        </p:txBody>
      </p:sp>
      <p:sp>
        <p:nvSpPr>
          <p:cNvPr id="6" name="Rectangle 5">
            <a:extLst>
              <a:ext uri="{FF2B5EF4-FFF2-40B4-BE49-F238E27FC236}">
                <a16:creationId xmlns:a16="http://schemas.microsoft.com/office/drawing/2014/main" id="{20AA693F-1D03-434D-B999-3973BD6CBD89}"/>
              </a:ext>
            </a:extLst>
          </p:cNvPr>
          <p:cNvSpPr/>
          <p:nvPr/>
        </p:nvSpPr>
        <p:spPr>
          <a:xfrm>
            <a:off x="6394756" y="2919989"/>
            <a:ext cx="5498488" cy="923330"/>
          </a:xfrm>
          <a:prstGeom prst="rect">
            <a:avLst/>
          </a:prstGeom>
        </p:spPr>
        <p:txBody>
          <a:bodyPr wrap="square" anchor="ctr">
            <a:spAutoFit/>
          </a:bodyPr>
          <a:lstStyle/>
          <a:p>
            <a:pPr algn="ctr"/>
            <a:r>
              <a:rPr lang="en-US" b="1" dirty="0">
                <a:solidFill>
                  <a:schemeClr val="accent1"/>
                </a:solidFill>
                <a:latin typeface="Arial" charset="0"/>
                <a:cs typeface="Arial" charset="0"/>
              </a:rPr>
              <a:t>Deliver new or updated national quality standards for severe asthma, with a focus on faster patient journeys and better care</a:t>
            </a:r>
            <a:r>
              <a:rPr lang="en-US" b="1" dirty="0">
                <a:solidFill>
                  <a:schemeClr val="accent1"/>
                </a:solidFill>
                <a:cs typeface="Arial"/>
              </a:rPr>
              <a:t>.</a:t>
            </a:r>
            <a:endParaRPr lang="en-US" b="1" dirty="0">
              <a:solidFill>
                <a:schemeClr val="accent1"/>
              </a:solidFill>
            </a:endParaRPr>
          </a:p>
        </p:txBody>
      </p:sp>
      <p:sp>
        <p:nvSpPr>
          <p:cNvPr id="19" name="Rectangle 18">
            <a:extLst>
              <a:ext uri="{FF2B5EF4-FFF2-40B4-BE49-F238E27FC236}">
                <a16:creationId xmlns:a16="http://schemas.microsoft.com/office/drawing/2014/main" id="{C8BEDD9B-D64C-4432-A18C-2176FC69B649}"/>
              </a:ext>
            </a:extLst>
          </p:cNvPr>
          <p:cNvSpPr/>
          <p:nvPr/>
        </p:nvSpPr>
        <p:spPr>
          <a:xfrm>
            <a:off x="1164657" y="3075421"/>
            <a:ext cx="4090738" cy="646331"/>
          </a:xfrm>
          <a:prstGeom prst="rect">
            <a:avLst/>
          </a:prstGeom>
        </p:spPr>
        <p:txBody>
          <a:bodyPr wrap="square" anchor="ctr">
            <a:spAutoFit/>
          </a:bodyPr>
          <a:lstStyle/>
          <a:p>
            <a:pPr algn="ctr"/>
            <a:r>
              <a:rPr lang="en-US" b="1" dirty="0">
                <a:solidFill>
                  <a:schemeClr val="tx2"/>
                </a:solidFill>
                <a:cs typeface="Arial"/>
              </a:rPr>
              <a:t>Improve the patient journey for people living with severe asthma.</a:t>
            </a:r>
            <a:endParaRPr lang="en-US" dirty="0">
              <a:solidFill>
                <a:schemeClr val="tx2"/>
              </a:solidFill>
              <a:cs typeface="Arial"/>
            </a:endParaRPr>
          </a:p>
        </p:txBody>
      </p:sp>
    </p:spTree>
    <p:extLst>
      <p:ext uri="{BB962C8B-B14F-4D97-AF65-F5344CB8AC3E}">
        <p14:creationId xmlns:p14="http://schemas.microsoft.com/office/powerpoint/2010/main" val="84039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1054F1-E258-E44C-8C11-2F6E065F9BC3}"/>
              </a:ext>
            </a:extLst>
          </p:cNvPr>
          <p:cNvSpPr/>
          <p:nvPr/>
        </p:nvSpPr>
        <p:spPr>
          <a:xfrm>
            <a:off x="369571" y="404536"/>
            <a:ext cx="7521034" cy="461665"/>
          </a:xfrm>
          <a:prstGeom prst="rect">
            <a:avLst/>
          </a:prstGeom>
        </p:spPr>
        <p:txBody>
          <a:bodyPr wrap="none">
            <a:spAutoFit/>
          </a:bodyPr>
          <a:lstStyle/>
          <a:p>
            <a:r>
              <a:rPr lang="en-US" sz="2400" b="1" dirty="0">
                <a:solidFill>
                  <a:schemeClr val="accent1"/>
                </a:solidFill>
                <a:latin typeface="Arial" charset="0"/>
                <a:cs typeface="Arial" charset="0"/>
              </a:rPr>
              <a:t>UNMET NEED IN SEVERE ASTHMA IN [</a:t>
            </a:r>
            <a:r>
              <a:rPr lang="en-US" sz="2400" b="1" dirty="0">
                <a:solidFill>
                  <a:schemeClr val="accent1"/>
                </a:solidFill>
                <a:highlight>
                  <a:srgbClr val="FFFF00"/>
                </a:highlight>
                <a:latin typeface="Arial" charset="0"/>
                <a:cs typeface="Arial" charset="0"/>
              </a:rPr>
              <a:t>COUNTRY</a:t>
            </a:r>
            <a:r>
              <a:rPr lang="en-US" sz="2400" b="1" dirty="0">
                <a:solidFill>
                  <a:schemeClr val="accent1"/>
                </a:solidFill>
                <a:latin typeface="Arial" charset="0"/>
                <a:cs typeface="Arial" charset="0"/>
              </a:rPr>
              <a:t>]</a:t>
            </a:r>
          </a:p>
        </p:txBody>
      </p:sp>
      <p:sp>
        <p:nvSpPr>
          <p:cNvPr id="49" name="Oval 48">
            <a:extLst>
              <a:ext uri="{FF2B5EF4-FFF2-40B4-BE49-F238E27FC236}">
                <a16:creationId xmlns:a16="http://schemas.microsoft.com/office/drawing/2014/main" id="{0CB937B5-24F1-4ACA-A0C8-A5FA300FAEE4}"/>
              </a:ext>
            </a:extLst>
          </p:cNvPr>
          <p:cNvSpPr/>
          <p:nvPr/>
        </p:nvSpPr>
        <p:spPr>
          <a:xfrm>
            <a:off x="4126500" y="1763196"/>
            <a:ext cx="3939000" cy="393899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1C690B80-1960-4F45-9F2C-71C9711F3678}"/>
              </a:ext>
            </a:extLst>
          </p:cNvPr>
          <p:cNvSpPr/>
          <p:nvPr/>
        </p:nvSpPr>
        <p:spPr>
          <a:xfrm>
            <a:off x="4581819" y="2226935"/>
            <a:ext cx="3054526" cy="2995785"/>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1C57273B-5A2B-4A96-95A2-8794FE9C07F6}"/>
              </a:ext>
            </a:extLst>
          </p:cNvPr>
          <p:cNvSpPr/>
          <p:nvPr/>
        </p:nvSpPr>
        <p:spPr>
          <a:xfrm>
            <a:off x="4793586" y="2437043"/>
            <a:ext cx="2618258" cy="2556714"/>
          </a:xfrm>
          <a:prstGeom prst="ellipse">
            <a:avLst/>
          </a:prstGeom>
          <a:blipFill>
            <a:blip r:embed="rId3" cstate="print">
              <a:extLst>
                <a:ext uri="{28A0092B-C50C-407E-A947-70E740481C1C}">
                  <a14:useLocalDpi xmlns:a14="http://schemas.microsoft.com/office/drawing/2010/main"/>
                </a:ext>
              </a:extLst>
            </a:blip>
            <a:srcRect/>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557618" y="1464526"/>
            <a:ext cx="3300021" cy="2103864"/>
          </a:xfrm>
          <a:prstGeom prst="roundRect">
            <a:avLst/>
          </a:prstGeom>
          <a:solidFill>
            <a:schemeClr val="bg1">
              <a:lumMod val="9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defRPr/>
            </a:pPr>
            <a:r>
              <a:rPr lang="en-US" sz="1200" b="1" dirty="0">
                <a:solidFill>
                  <a:schemeClr val="tx2"/>
                </a:solidFill>
                <a:latin typeface="Arial" charset="0"/>
                <a:cs typeface="Arial" charset="0"/>
              </a:rPr>
              <a:t>[INSERT STAT/INCIDENCE OF SEVERE ASTHMA IN REGION/COUNTRY]</a:t>
            </a:r>
            <a:br>
              <a:rPr lang="en-US" sz="1100" b="1" dirty="0">
                <a:solidFill>
                  <a:schemeClr val="tx2"/>
                </a:solidFill>
                <a:latin typeface="Arial" charset="0"/>
                <a:cs typeface="Arial" charset="0"/>
              </a:rPr>
            </a:br>
            <a:r>
              <a:rPr lang="en-GB" sz="900" dirty="0">
                <a:solidFill>
                  <a:schemeClr val="accent5"/>
                </a:solidFill>
              </a:rPr>
              <a:t>[Insert supporting information as needed]</a:t>
            </a:r>
          </a:p>
          <a:p>
            <a:pPr algn="ctr" defTabSz="914332">
              <a:defRPr/>
            </a:pPr>
            <a:r>
              <a:rPr lang="en-GB" sz="900" dirty="0">
                <a:solidFill>
                  <a:schemeClr val="accent5"/>
                </a:solidFill>
              </a:rPr>
              <a:t>[Insert supporting information as needed] [Insert supporting information as needed]</a:t>
            </a:r>
          </a:p>
        </p:txBody>
      </p:sp>
      <p:sp>
        <p:nvSpPr>
          <p:cNvPr id="53" name="Rounded Rectangle 52"/>
          <p:cNvSpPr/>
          <p:nvPr/>
        </p:nvSpPr>
        <p:spPr>
          <a:xfrm>
            <a:off x="557618" y="3806282"/>
            <a:ext cx="3300021" cy="2103864"/>
          </a:xfrm>
          <a:prstGeom prst="roundRect">
            <a:avLst/>
          </a:prstGeom>
          <a:solidFill>
            <a:schemeClr val="bg1">
              <a:lumMod val="9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defRPr/>
            </a:pPr>
            <a:r>
              <a:rPr lang="en-US" sz="1200" b="1" dirty="0">
                <a:solidFill>
                  <a:schemeClr val="tx2"/>
                </a:solidFill>
                <a:latin typeface="Arial" charset="0"/>
                <a:cs typeface="Arial" charset="0"/>
              </a:rPr>
              <a:t>[INSERT STAT OF </a:t>
            </a:r>
            <a:br>
              <a:rPr lang="en-US" sz="1200" b="1" dirty="0">
                <a:solidFill>
                  <a:schemeClr val="tx2"/>
                </a:solidFill>
                <a:latin typeface="Arial" charset="0"/>
                <a:cs typeface="Arial" charset="0"/>
              </a:rPr>
            </a:br>
            <a:r>
              <a:rPr lang="en-US" sz="1200" b="1" dirty="0">
                <a:solidFill>
                  <a:schemeClr val="tx2"/>
                </a:solidFill>
                <a:latin typeface="Arial" charset="0"/>
                <a:cs typeface="Arial" charset="0"/>
              </a:rPr>
              <a:t>MORTALITY RATE IN REGION/COUNTRY] </a:t>
            </a:r>
            <a:br>
              <a:rPr lang="en-US" sz="1100" b="1" dirty="0">
                <a:solidFill>
                  <a:schemeClr val="tx2"/>
                </a:solidFill>
                <a:latin typeface="Arial" charset="0"/>
                <a:cs typeface="Arial" charset="0"/>
              </a:rPr>
            </a:br>
            <a:r>
              <a:rPr lang="en-GB" sz="900" dirty="0">
                <a:solidFill>
                  <a:schemeClr val="accent5"/>
                </a:solidFill>
              </a:rPr>
              <a:t> [Insert supporting information as needed]</a:t>
            </a:r>
          </a:p>
          <a:p>
            <a:pPr algn="ctr" defTabSz="914332">
              <a:defRPr/>
            </a:pPr>
            <a:r>
              <a:rPr lang="en-GB" sz="900" dirty="0">
                <a:solidFill>
                  <a:schemeClr val="accent5"/>
                </a:solidFill>
              </a:rPr>
              <a:t>[Insert supporting information as needed] [Insert supporting information as needed]</a:t>
            </a:r>
          </a:p>
        </p:txBody>
      </p:sp>
      <p:sp>
        <p:nvSpPr>
          <p:cNvPr id="56" name="Rounded Rectangle 55"/>
          <p:cNvSpPr/>
          <p:nvPr/>
        </p:nvSpPr>
        <p:spPr>
          <a:xfrm>
            <a:off x="8334361" y="1464526"/>
            <a:ext cx="3300021" cy="2103864"/>
          </a:xfrm>
          <a:prstGeom prst="roundRect">
            <a:avLst/>
          </a:prstGeom>
          <a:solidFill>
            <a:schemeClr val="bg1">
              <a:lumMod val="9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r>
              <a:rPr lang="en-US" sz="1200" b="1" dirty="0">
                <a:solidFill>
                  <a:schemeClr val="tx2"/>
                </a:solidFill>
                <a:latin typeface="Arial" charset="0"/>
                <a:cs typeface="Arial" charset="0"/>
              </a:rPr>
              <a:t>[INSERT IMPACT/COST OF SEVERE ASTHMA TO HEALTHCARE SYSTEM IN REGION/COUNTRY]</a:t>
            </a:r>
            <a:endParaRPr lang="en-GB" sz="3600" b="1" dirty="0">
              <a:solidFill>
                <a:schemeClr val="tx2"/>
              </a:solidFill>
              <a:latin typeface="Arial" charset="0"/>
              <a:cs typeface="Arial" charset="0"/>
            </a:endParaRPr>
          </a:p>
          <a:p>
            <a:pPr algn="ctr" defTabSz="914332">
              <a:defRPr/>
            </a:pPr>
            <a:r>
              <a:rPr lang="en-GB" sz="900" dirty="0">
                <a:solidFill>
                  <a:schemeClr val="accent5"/>
                </a:solidFill>
              </a:rPr>
              <a:t> [Insert supporting information as needed]</a:t>
            </a:r>
          </a:p>
          <a:p>
            <a:pPr algn="ctr" defTabSz="914332">
              <a:defRPr/>
            </a:pPr>
            <a:r>
              <a:rPr lang="en-GB" sz="900" dirty="0">
                <a:solidFill>
                  <a:schemeClr val="accent5"/>
                </a:solidFill>
              </a:rPr>
              <a:t>[Insert supporting information as needed] [Insert supporting information as needed]</a:t>
            </a:r>
          </a:p>
        </p:txBody>
      </p:sp>
      <p:sp>
        <p:nvSpPr>
          <p:cNvPr id="57" name="Rounded Rectangle 56"/>
          <p:cNvSpPr/>
          <p:nvPr/>
        </p:nvSpPr>
        <p:spPr>
          <a:xfrm>
            <a:off x="8334361" y="3806282"/>
            <a:ext cx="3300021" cy="2103864"/>
          </a:xfrm>
          <a:prstGeom prst="roundRect">
            <a:avLst/>
          </a:prstGeom>
          <a:solidFill>
            <a:schemeClr val="bg1">
              <a:lumMod val="9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endParaRPr lang="en-US" sz="1200" b="1" dirty="0">
              <a:solidFill>
                <a:schemeClr val="tx2"/>
              </a:solidFill>
              <a:latin typeface="Arial" charset="0"/>
              <a:cs typeface="Arial" charset="0"/>
            </a:endParaRPr>
          </a:p>
          <a:p>
            <a:pPr algn="ctr" defTabSz="914332">
              <a:lnSpc>
                <a:spcPts val="1600"/>
              </a:lnSpc>
              <a:defRPr/>
            </a:pPr>
            <a:r>
              <a:rPr lang="en-GB" sz="1200" b="1" dirty="0">
                <a:solidFill>
                  <a:schemeClr val="tx2"/>
                </a:solidFill>
                <a:latin typeface="Arial" charset="0"/>
                <a:cs typeface="Arial" charset="0"/>
              </a:rPr>
              <a:t>[INSERT INFORMATION ABOUT THE CHALLENGES WITH ACCESS TO TREATMENT IN REGION/COUNTRY]</a:t>
            </a:r>
            <a:endParaRPr lang="en-GB" sz="3600" b="1" dirty="0">
              <a:solidFill>
                <a:schemeClr val="tx2"/>
              </a:solidFill>
              <a:latin typeface="Arial" charset="0"/>
              <a:cs typeface="Arial" charset="0"/>
            </a:endParaRPr>
          </a:p>
          <a:p>
            <a:pPr algn="ctr" defTabSz="914332">
              <a:defRPr/>
            </a:pPr>
            <a:r>
              <a:rPr lang="en-GB" sz="900" dirty="0">
                <a:solidFill>
                  <a:schemeClr val="accent5"/>
                </a:solidFill>
              </a:rPr>
              <a:t> [Insert supporting information as needed]</a:t>
            </a:r>
          </a:p>
          <a:p>
            <a:pPr algn="ctr" defTabSz="914332">
              <a:defRPr/>
            </a:pPr>
            <a:r>
              <a:rPr lang="en-GB" sz="900" dirty="0">
                <a:solidFill>
                  <a:schemeClr val="accent5"/>
                </a:solidFill>
              </a:rPr>
              <a:t>[Insert supporting information as needed] [Insert supporting information as needed]</a:t>
            </a: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20020" y="1563950"/>
            <a:ext cx="662985" cy="66298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625041" y="3896245"/>
            <a:ext cx="710554" cy="709962"/>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735560" y="3777299"/>
            <a:ext cx="948644" cy="947854"/>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594099" y="1563950"/>
            <a:ext cx="772437" cy="771794"/>
          </a:xfrm>
          <a:prstGeom prst="rect">
            <a:avLst/>
          </a:prstGeom>
        </p:spPr>
      </p:pic>
    </p:spTree>
    <p:extLst>
      <p:ext uri="{BB962C8B-B14F-4D97-AF65-F5344CB8AC3E}">
        <p14:creationId xmlns:p14="http://schemas.microsoft.com/office/powerpoint/2010/main" val="264247563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CFBE56D-FB5B-F347-A900-C4A139E03609}"/>
              </a:ext>
            </a:extLst>
          </p:cNvPr>
          <p:cNvPicPr>
            <a:picLocks/>
          </p:cNvPicPr>
          <p:nvPr/>
        </p:nvPicPr>
        <p:blipFill rotWithShape="1">
          <a:blip r:embed="rId3" cstate="screen">
            <a:extLst>
              <a:ext uri="{28A0092B-C50C-407E-A947-70E740481C1C}">
                <a14:useLocalDpi xmlns:a14="http://schemas.microsoft.com/office/drawing/2010/main" val="0"/>
              </a:ext>
            </a:extLst>
          </a:blip>
          <a:srcRect/>
          <a:stretch/>
        </p:blipFill>
        <p:spPr>
          <a:xfrm>
            <a:off x="4898651" y="2547035"/>
            <a:ext cx="2422800" cy="2422800"/>
          </a:xfrm>
          <a:prstGeom prst="ellipse">
            <a:avLst/>
          </a:prstGeom>
        </p:spPr>
      </p:pic>
      <p:sp>
        <p:nvSpPr>
          <p:cNvPr id="27" name="Rectangle 26">
            <a:extLst>
              <a:ext uri="{FF2B5EF4-FFF2-40B4-BE49-F238E27FC236}">
                <a16:creationId xmlns:a16="http://schemas.microsoft.com/office/drawing/2014/main" id="{5175C51B-E088-45FC-8FD8-D9F4FC8F09DA}"/>
              </a:ext>
            </a:extLst>
          </p:cNvPr>
          <p:cNvSpPr/>
          <p:nvPr/>
        </p:nvSpPr>
        <p:spPr>
          <a:xfrm>
            <a:off x="2129913" y="2393147"/>
            <a:ext cx="1693978" cy="307777"/>
          </a:xfrm>
          <a:prstGeom prst="rect">
            <a:avLst/>
          </a:prstGeom>
        </p:spPr>
        <p:txBody>
          <a:bodyPr wrap="square">
            <a:spAutoFit/>
          </a:bodyPr>
          <a:lstStyle/>
          <a:p>
            <a:r>
              <a:rPr lang="en-US" sz="1400" dirty="0">
                <a:solidFill>
                  <a:schemeClr val="tx2"/>
                </a:solidFill>
                <a:highlight>
                  <a:srgbClr val="FFFF00"/>
                </a:highlight>
              </a:rPr>
              <a:t>[Country activity]</a:t>
            </a:r>
          </a:p>
        </p:txBody>
      </p:sp>
      <p:sp>
        <p:nvSpPr>
          <p:cNvPr id="61" name="Rectangle 60">
            <a:extLst>
              <a:ext uri="{FF2B5EF4-FFF2-40B4-BE49-F238E27FC236}">
                <a16:creationId xmlns:a16="http://schemas.microsoft.com/office/drawing/2014/main" id="{481054F1-E258-E44C-8C11-2F6E065F9BC3}"/>
              </a:ext>
            </a:extLst>
          </p:cNvPr>
          <p:cNvSpPr/>
          <p:nvPr/>
        </p:nvSpPr>
        <p:spPr>
          <a:xfrm>
            <a:off x="369571" y="404536"/>
            <a:ext cx="4036491" cy="461665"/>
          </a:xfrm>
          <a:prstGeom prst="rect">
            <a:avLst/>
          </a:prstGeom>
        </p:spPr>
        <p:txBody>
          <a:bodyPr wrap="none">
            <a:spAutoFit/>
          </a:bodyPr>
          <a:lstStyle/>
          <a:p>
            <a:r>
              <a:rPr lang="en-US" sz="2400" b="1" dirty="0">
                <a:solidFill>
                  <a:schemeClr val="accent1"/>
                </a:solidFill>
                <a:latin typeface="Arial" charset="0"/>
                <a:cs typeface="Arial" charset="0"/>
              </a:rPr>
              <a:t>PRECISION IN [</a:t>
            </a:r>
            <a:r>
              <a:rPr lang="en-US" sz="2400" b="1" dirty="0">
                <a:solidFill>
                  <a:schemeClr val="accent1"/>
                </a:solidFill>
                <a:highlight>
                  <a:srgbClr val="FFFF00"/>
                </a:highlight>
                <a:latin typeface="Arial" charset="0"/>
                <a:cs typeface="Arial" charset="0"/>
              </a:rPr>
              <a:t>COUNTRY</a:t>
            </a:r>
            <a:r>
              <a:rPr lang="en-US" sz="2400" b="1" dirty="0">
                <a:solidFill>
                  <a:schemeClr val="accent1"/>
                </a:solidFill>
                <a:latin typeface="Arial" charset="0"/>
                <a:cs typeface="Arial" charset="0"/>
              </a:rPr>
              <a:t>]</a:t>
            </a:r>
          </a:p>
        </p:txBody>
      </p:sp>
      <p:sp>
        <p:nvSpPr>
          <p:cNvPr id="30" name="Rectangle 29">
            <a:extLst>
              <a:ext uri="{FF2B5EF4-FFF2-40B4-BE49-F238E27FC236}">
                <a16:creationId xmlns:a16="http://schemas.microsoft.com/office/drawing/2014/main" id="{4BE8A8A0-B5E9-45FC-91EB-68DA6A250CA8}"/>
              </a:ext>
            </a:extLst>
          </p:cNvPr>
          <p:cNvSpPr/>
          <p:nvPr/>
        </p:nvSpPr>
        <p:spPr>
          <a:xfrm>
            <a:off x="8514757" y="2393148"/>
            <a:ext cx="1693978" cy="307777"/>
          </a:xfrm>
          <a:prstGeom prst="rect">
            <a:avLst/>
          </a:prstGeom>
        </p:spPr>
        <p:txBody>
          <a:bodyPr wrap="square">
            <a:spAutoFit/>
          </a:bodyPr>
          <a:lstStyle/>
          <a:p>
            <a:r>
              <a:rPr lang="en-US" sz="1400" dirty="0">
                <a:solidFill>
                  <a:schemeClr val="tx2"/>
                </a:solidFill>
                <a:highlight>
                  <a:srgbClr val="FFFF00"/>
                </a:highlight>
              </a:rPr>
              <a:t>[Country activity]</a:t>
            </a:r>
          </a:p>
        </p:txBody>
      </p:sp>
      <p:sp>
        <p:nvSpPr>
          <p:cNvPr id="31" name="Rectangle 30">
            <a:extLst>
              <a:ext uri="{FF2B5EF4-FFF2-40B4-BE49-F238E27FC236}">
                <a16:creationId xmlns:a16="http://schemas.microsoft.com/office/drawing/2014/main" id="{FE8717A9-7C0A-43D8-BF69-171511C1679E}"/>
              </a:ext>
            </a:extLst>
          </p:cNvPr>
          <p:cNvSpPr/>
          <p:nvPr/>
        </p:nvSpPr>
        <p:spPr>
          <a:xfrm>
            <a:off x="2224374" y="4798654"/>
            <a:ext cx="1693978" cy="307777"/>
          </a:xfrm>
          <a:prstGeom prst="rect">
            <a:avLst/>
          </a:prstGeom>
        </p:spPr>
        <p:txBody>
          <a:bodyPr wrap="square">
            <a:spAutoFit/>
          </a:bodyPr>
          <a:lstStyle/>
          <a:p>
            <a:r>
              <a:rPr lang="en-US" sz="1400" dirty="0">
                <a:solidFill>
                  <a:schemeClr val="tx2"/>
                </a:solidFill>
                <a:highlight>
                  <a:srgbClr val="FFFF00"/>
                </a:highlight>
              </a:rPr>
              <a:t>[Country activity]</a:t>
            </a:r>
          </a:p>
        </p:txBody>
      </p:sp>
      <p:sp>
        <p:nvSpPr>
          <p:cNvPr id="42" name="Rectangle 41">
            <a:extLst>
              <a:ext uri="{FF2B5EF4-FFF2-40B4-BE49-F238E27FC236}">
                <a16:creationId xmlns:a16="http://schemas.microsoft.com/office/drawing/2014/main" id="{B24EC718-F60A-426B-9A00-1D89FEEEC859}"/>
              </a:ext>
            </a:extLst>
          </p:cNvPr>
          <p:cNvSpPr/>
          <p:nvPr/>
        </p:nvSpPr>
        <p:spPr>
          <a:xfrm>
            <a:off x="8470604" y="4798654"/>
            <a:ext cx="1693978" cy="307777"/>
          </a:xfrm>
          <a:prstGeom prst="rect">
            <a:avLst/>
          </a:prstGeom>
        </p:spPr>
        <p:txBody>
          <a:bodyPr wrap="square">
            <a:spAutoFit/>
          </a:bodyPr>
          <a:lstStyle/>
          <a:p>
            <a:r>
              <a:rPr lang="en-US" sz="1400" dirty="0">
                <a:solidFill>
                  <a:schemeClr val="tx2"/>
                </a:solidFill>
                <a:highlight>
                  <a:srgbClr val="FFFF00"/>
                </a:highlight>
              </a:rPr>
              <a:t>[Country activity]</a:t>
            </a:r>
          </a:p>
        </p:txBody>
      </p:sp>
      <p:sp>
        <p:nvSpPr>
          <p:cNvPr id="28" name="Oval 27">
            <a:extLst>
              <a:ext uri="{FF2B5EF4-FFF2-40B4-BE49-F238E27FC236}">
                <a16:creationId xmlns:a16="http://schemas.microsoft.com/office/drawing/2014/main" id="{0CB937B5-24F1-4ACA-A0C8-A5FA300FAEE4}"/>
              </a:ext>
            </a:extLst>
          </p:cNvPr>
          <p:cNvSpPr/>
          <p:nvPr/>
        </p:nvSpPr>
        <p:spPr>
          <a:xfrm>
            <a:off x="4126500" y="1763196"/>
            <a:ext cx="3939000" cy="393899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856FFBD7-ECC1-47EE-AE33-5CBD733686AD}"/>
              </a:ext>
            </a:extLst>
          </p:cNvPr>
          <p:cNvGrpSpPr/>
          <p:nvPr/>
        </p:nvGrpSpPr>
        <p:grpSpPr>
          <a:xfrm>
            <a:off x="3845361" y="2218394"/>
            <a:ext cx="742663" cy="742662"/>
            <a:chOff x="957422" y="2023553"/>
            <a:chExt cx="848066" cy="848065"/>
          </a:xfrm>
        </p:grpSpPr>
        <p:sp>
          <p:nvSpPr>
            <p:cNvPr id="33" name="Oval 32">
              <a:extLst>
                <a:ext uri="{FF2B5EF4-FFF2-40B4-BE49-F238E27FC236}">
                  <a16:creationId xmlns:a16="http://schemas.microsoft.com/office/drawing/2014/main" id="{262FBC6B-E7E6-436A-B67E-2C5358B98AEE}"/>
                </a:ext>
              </a:extLst>
            </p:cNvPr>
            <p:cNvSpPr/>
            <p:nvPr/>
          </p:nvSpPr>
          <p:spPr>
            <a:xfrm>
              <a:off x="957422" y="2023553"/>
              <a:ext cx="848066" cy="848065"/>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E963B65-E24C-4A16-850E-EACD664CA67F}"/>
                </a:ext>
              </a:extLst>
            </p:cNvPr>
            <p:cNvSpPr/>
            <p:nvPr/>
          </p:nvSpPr>
          <p:spPr>
            <a:xfrm>
              <a:off x="1112437" y="2183383"/>
              <a:ext cx="542634" cy="532200"/>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9C6B0BF-0513-44C4-92C2-066BE9D8F5F7}"/>
                </a:ext>
              </a:extLst>
            </p:cNvPr>
            <p:cNvSpPr/>
            <p:nvPr/>
          </p:nvSpPr>
          <p:spPr>
            <a:xfrm>
              <a:off x="1217033" y="2285909"/>
              <a:ext cx="328844" cy="32335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03C5D2D-3B1B-4F76-9464-C60FF8E7501F}"/>
              </a:ext>
            </a:extLst>
          </p:cNvPr>
          <p:cNvGrpSpPr/>
          <p:nvPr/>
        </p:nvGrpSpPr>
        <p:grpSpPr>
          <a:xfrm>
            <a:off x="3845361" y="4555257"/>
            <a:ext cx="742663" cy="742662"/>
            <a:chOff x="957422" y="2023553"/>
            <a:chExt cx="848066" cy="848065"/>
          </a:xfrm>
        </p:grpSpPr>
        <p:sp>
          <p:nvSpPr>
            <p:cNvPr id="37" name="Oval 36">
              <a:extLst>
                <a:ext uri="{FF2B5EF4-FFF2-40B4-BE49-F238E27FC236}">
                  <a16:creationId xmlns:a16="http://schemas.microsoft.com/office/drawing/2014/main" id="{9149981D-BBA0-4E8F-8599-6FF2AB7F9EDC}"/>
                </a:ext>
              </a:extLst>
            </p:cNvPr>
            <p:cNvSpPr/>
            <p:nvPr/>
          </p:nvSpPr>
          <p:spPr>
            <a:xfrm>
              <a:off x="957422" y="2023553"/>
              <a:ext cx="848066" cy="848065"/>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F3508233-8BFB-459A-BDC8-222A77942BCD}"/>
                </a:ext>
              </a:extLst>
            </p:cNvPr>
            <p:cNvSpPr/>
            <p:nvPr/>
          </p:nvSpPr>
          <p:spPr>
            <a:xfrm>
              <a:off x="1112437" y="2183383"/>
              <a:ext cx="542634" cy="532200"/>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875873-69DA-4A68-AA5F-4EBE4AA30A21}"/>
                </a:ext>
              </a:extLst>
            </p:cNvPr>
            <p:cNvSpPr/>
            <p:nvPr/>
          </p:nvSpPr>
          <p:spPr>
            <a:xfrm>
              <a:off x="1217033" y="2285909"/>
              <a:ext cx="328844" cy="32335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8A048EAC-AD95-4FE9-97B0-728B38FF9FB8}"/>
              </a:ext>
            </a:extLst>
          </p:cNvPr>
          <p:cNvGrpSpPr/>
          <p:nvPr/>
        </p:nvGrpSpPr>
        <p:grpSpPr>
          <a:xfrm>
            <a:off x="7636345" y="2218394"/>
            <a:ext cx="742663" cy="742662"/>
            <a:chOff x="957422" y="2023553"/>
            <a:chExt cx="848066" cy="848065"/>
          </a:xfrm>
        </p:grpSpPr>
        <p:sp>
          <p:nvSpPr>
            <p:cNvPr id="41" name="Oval 40">
              <a:extLst>
                <a:ext uri="{FF2B5EF4-FFF2-40B4-BE49-F238E27FC236}">
                  <a16:creationId xmlns:a16="http://schemas.microsoft.com/office/drawing/2014/main" id="{86A336A2-201B-43FD-ADEE-C3FB3109BE00}"/>
                </a:ext>
              </a:extLst>
            </p:cNvPr>
            <p:cNvSpPr/>
            <p:nvPr/>
          </p:nvSpPr>
          <p:spPr>
            <a:xfrm>
              <a:off x="957422" y="2023553"/>
              <a:ext cx="848066" cy="848065"/>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9B7C7EE-7630-4C7F-9DB3-4BF72FC44B60}"/>
                </a:ext>
              </a:extLst>
            </p:cNvPr>
            <p:cNvSpPr/>
            <p:nvPr/>
          </p:nvSpPr>
          <p:spPr>
            <a:xfrm>
              <a:off x="1112437" y="2183383"/>
              <a:ext cx="542634" cy="532200"/>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F5F079D2-D4DE-4739-843E-F4D5BC166B04}"/>
                </a:ext>
              </a:extLst>
            </p:cNvPr>
            <p:cNvSpPr/>
            <p:nvPr/>
          </p:nvSpPr>
          <p:spPr>
            <a:xfrm>
              <a:off x="1217033" y="2285909"/>
              <a:ext cx="328844" cy="32335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A77BEAC0-2751-4DBB-A31C-B7F928EBB8F0}"/>
              </a:ext>
            </a:extLst>
          </p:cNvPr>
          <p:cNvGrpSpPr/>
          <p:nvPr/>
        </p:nvGrpSpPr>
        <p:grpSpPr>
          <a:xfrm>
            <a:off x="7636345" y="4555257"/>
            <a:ext cx="742663" cy="742662"/>
            <a:chOff x="957422" y="2023553"/>
            <a:chExt cx="848066" cy="848065"/>
          </a:xfrm>
        </p:grpSpPr>
        <p:sp>
          <p:nvSpPr>
            <p:cNvPr id="46" name="Oval 45">
              <a:extLst>
                <a:ext uri="{FF2B5EF4-FFF2-40B4-BE49-F238E27FC236}">
                  <a16:creationId xmlns:a16="http://schemas.microsoft.com/office/drawing/2014/main" id="{A2F2798E-909C-49A3-8780-284F475B7F99}"/>
                </a:ext>
              </a:extLst>
            </p:cNvPr>
            <p:cNvSpPr/>
            <p:nvPr/>
          </p:nvSpPr>
          <p:spPr>
            <a:xfrm>
              <a:off x="957422" y="2023553"/>
              <a:ext cx="848066" cy="848065"/>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26CEAD2A-1CEF-4D2D-9CBA-E870C103B2D5}"/>
                </a:ext>
              </a:extLst>
            </p:cNvPr>
            <p:cNvSpPr/>
            <p:nvPr/>
          </p:nvSpPr>
          <p:spPr>
            <a:xfrm>
              <a:off x="1112437" y="2183383"/>
              <a:ext cx="542634" cy="532200"/>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2567294-9EB1-4E8A-B22B-B9EF60BBCA2A}"/>
                </a:ext>
              </a:extLst>
            </p:cNvPr>
            <p:cNvSpPr/>
            <p:nvPr/>
          </p:nvSpPr>
          <p:spPr>
            <a:xfrm>
              <a:off x="1217033" y="2285909"/>
              <a:ext cx="328844" cy="32335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Oval 49">
            <a:extLst>
              <a:ext uri="{FF2B5EF4-FFF2-40B4-BE49-F238E27FC236}">
                <a16:creationId xmlns:a16="http://schemas.microsoft.com/office/drawing/2014/main" id="{1C690B80-1960-4F45-9F2C-71C9711F3678}"/>
              </a:ext>
            </a:extLst>
          </p:cNvPr>
          <p:cNvSpPr/>
          <p:nvPr/>
        </p:nvSpPr>
        <p:spPr>
          <a:xfrm>
            <a:off x="4581819" y="2226935"/>
            <a:ext cx="3054526" cy="2995785"/>
          </a:xfrm>
          <a:prstGeom prst="ellipse">
            <a:avLst/>
          </a:prstGeom>
          <a:noFill/>
          <a:ln w="152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861212" y="2475481"/>
            <a:ext cx="2494800" cy="2494800"/>
          </a:xfrm>
          <a:prstGeom prst="ellipse">
            <a:avLst/>
          </a:prstGeom>
        </p:spPr>
      </p:pic>
    </p:spTree>
    <p:extLst>
      <p:ext uri="{BB962C8B-B14F-4D97-AF65-F5344CB8AC3E}">
        <p14:creationId xmlns:p14="http://schemas.microsoft.com/office/powerpoint/2010/main" val="37965741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A207859F-4FA5-4405-936E-27D2E98B7049}"/>
              </a:ext>
            </a:extLst>
          </p:cNvPr>
          <p:cNvSpPr txBox="1">
            <a:spLocks/>
          </p:cNvSpPr>
          <p:nvPr/>
        </p:nvSpPr>
        <p:spPr>
          <a:xfrm>
            <a:off x="752241" y="2699001"/>
            <a:ext cx="5104014" cy="10271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dirty="0">
              <a:solidFill>
                <a:schemeClr val="bg1"/>
              </a:solidFill>
            </a:endParaRPr>
          </a:p>
          <a:p>
            <a:endParaRPr lang="en-GB" sz="2000" dirty="0"/>
          </a:p>
        </p:txBody>
      </p:sp>
      <p:sp>
        <p:nvSpPr>
          <p:cNvPr id="5" name="Rectangle 4">
            <a:extLst>
              <a:ext uri="{FF2B5EF4-FFF2-40B4-BE49-F238E27FC236}">
                <a16:creationId xmlns:a16="http://schemas.microsoft.com/office/drawing/2014/main" id="{334F278E-B4FA-48FA-B10F-BE7B6B570CF5}"/>
              </a:ext>
            </a:extLst>
          </p:cNvPr>
          <p:cNvSpPr/>
          <p:nvPr/>
        </p:nvSpPr>
        <p:spPr>
          <a:xfrm>
            <a:off x="752241" y="2940606"/>
            <a:ext cx="3712290" cy="369332"/>
          </a:xfrm>
          <a:prstGeom prst="rect">
            <a:avLst/>
          </a:prstGeom>
        </p:spPr>
        <p:txBody>
          <a:bodyPr wrap="square" anchor="t">
            <a:spAutoFit/>
          </a:bodyPr>
          <a:lstStyle/>
          <a:p>
            <a:r>
              <a:rPr lang="en-US" dirty="0">
                <a:solidFill>
                  <a:schemeClr val="bg1"/>
                </a:solidFill>
                <a:cs typeface="Arial"/>
              </a:rPr>
              <a:t>[Contact information]</a:t>
            </a:r>
            <a:endParaRPr lang="en-US" baseline="30000" dirty="0"/>
          </a:p>
        </p:txBody>
      </p:sp>
      <p:pic>
        <p:nvPicPr>
          <p:cNvPr id="7" name="Picture 6">
            <a:extLst>
              <a:ext uri="{FF2B5EF4-FFF2-40B4-BE49-F238E27FC236}">
                <a16:creationId xmlns:a16="http://schemas.microsoft.com/office/drawing/2014/main" id="{C2D1E4F2-0DFC-4E7F-9EF3-30FDA94378F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93695" y="5455224"/>
            <a:ext cx="2754821" cy="909972"/>
          </a:xfrm>
          <a:prstGeom prst="rect">
            <a:avLst/>
          </a:prstGeom>
        </p:spPr>
      </p:pic>
    </p:spTree>
    <p:extLst>
      <p:ext uri="{BB962C8B-B14F-4D97-AF65-F5344CB8AC3E}">
        <p14:creationId xmlns:p14="http://schemas.microsoft.com/office/powerpoint/2010/main" val="2816808704"/>
      </p:ext>
    </p:extLst>
  </p:cSld>
  <p:clrMapOvr>
    <a:masterClrMapping/>
  </p:clrMapOvr>
  <p:transition spd="slow">
    <p:fade/>
  </p:transition>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19195A"/>
      </a:dk2>
      <a:lt2>
        <a:srgbClr val="E7E6E6"/>
      </a:lt2>
      <a:accent1>
        <a:srgbClr val="00C5B4"/>
      </a:accent1>
      <a:accent2>
        <a:srgbClr val="F0AB00"/>
      </a:accent2>
      <a:accent3>
        <a:srgbClr val="19195A"/>
      </a:accent3>
      <a:accent4>
        <a:srgbClr val="2C9BB6"/>
      </a:accent4>
      <a:accent5>
        <a:srgbClr val="F0800C"/>
      </a:accent5>
      <a:accent6>
        <a:srgbClr val="734B85"/>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7E0C5E2-04BD-4D5D-B4E5-797F444330FB}">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FC59BE39160142866ECC675B507F7B" ma:contentTypeVersion="10" ma:contentTypeDescription="Create a new document." ma:contentTypeScope="" ma:versionID="323dd9fbcc9b1b772de34e7fe99cd631">
  <xsd:schema xmlns:xsd="http://www.w3.org/2001/XMLSchema" xmlns:xs="http://www.w3.org/2001/XMLSchema" xmlns:p="http://schemas.microsoft.com/office/2006/metadata/properties" xmlns:ns2="6b177462-1323-45f8-b2e3-56bd54a039d7" xmlns:ns3="670a3c0e-75a8-4748-84ab-5c640b28ab58" targetNamespace="http://schemas.microsoft.com/office/2006/metadata/properties" ma:root="true" ma:fieldsID="e1ed49291551440d60305ff76ee4ddf3" ns2:_="" ns3:_="">
    <xsd:import namespace="6b177462-1323-45f8-b2e3-56bd54a039d7"/>
    <xsd:import namespace="670a3c0e-75a8-4748-84ab-5c640b28ab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77462-1323-45f8-b2e3-56bd54a039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0a3c0e-75a8-4748-84ab-5c640b28ab5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70a3c0e-75a8-4748-84ab-5c640b28ab58">
      <UserInfo>
        <DisplayName>Lopez, Gabriela</DisplayName>
        <AccountId>191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9A1779-C651-4F3B-B05A-8F051E400C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77462-1323-45f8-b2e3-56bd54a039d7"/>
    <ds:schemaRef ds:uri="670a3c0e-75a8-4748-84ab-5c640b28ab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82D97A-AB95-4A4B-AF45-BA0377C7FB63}">
  <ds:schemaRefs>
    <ds:schemaRef ds:uri="http://purl.org/dc/elements/1.1/"/>
    <ds:schemaRef ds:uri="http://purl.org/dc/terms/"/>
    <ds:schemaRef ds:uri="http://schemas.microsoft.com/office/2006/documentManagement/types"/>
    <ds:schemaRef ds:uri="http://schemas.openxmlformats.org/package/2006/metadata/core-properties"/>
    <ds:schemaRef ds:uri="6b177462-1323-45f8-b2e3-56bd54a039d7"/>
    <ds:schemaRef ds:uri="http://schemas.microsoft.com/office/infopath/2007/PartnerControls"/>
    <ds:schemaRef ds:uri="http://purl.org/dc/dcmitype/"/>
    <ds:schemaRef ds:uri="670a3c0e-75a8-4748-84ab-5c640b28ab5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23EA9DE-C59E-4A62-A85D-32656F01B6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22937</TotalTime>
  <Words>507</Words>
  <Application>Microsoft Office PowerPoint</Application>
  <PresentationFormat>Widescreen</PresentationFormat>
  <Paragraphs>78</Paragraphs>
  <Slides>9</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Gutierrez</dc:creator>
  <cp:lastModifiedBy>Sarah Williams</cp:lastModifiedBy>
  <cp:revision>762</cp:revision>
  <cp:lastPrinted>2018-11-16T11:22:13Z</cp:lastPrinted>
  <dcterms:created xsi:type="dcterms:W3CDTF">2018-05-01T21:32:44Z</dcterms:created>
  <dcterms:modified xsi:type="dcterms:W3CDTF">2019-07-22T10:56:13Z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0x010100B7FC59BE39160142866ECC675B507F7B</vt:lpwstr>
  </property>
  <property fmtid="{D5CDD505-2E9C-101B-9397-08002B2CF9AE}" pid="3" name="AuthorIds_UIVersion_512">
    <vt:lpwstr>170</vt:lpwstr>
  </property>
</Properties>
</file>